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12"/>
  </p:notesMasterIdLst>
  <p:sldIdLst>
    <p:sldId id="259" r:id="rId2"/>
    <p:sldId id="260" r:id="rId3"/>
    <p:sldId id="261" r:id="rId4"/>
    <p:sldId id="262" r:id="rId5"/>
    <p:sldId id="263" r:id="rId6"/>
    <p:sldId id="264" r:id="rId7"/>
    <p:sldId id="265" r:id="rId8"/>
    <p:sldId id="266" r:id="rId9"/>
    <p:sldId id="267" r:id="rId10"/>
    <p:sldId id="268" r:id="rId11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75"/>
    <p:restoredTop sz="73028"/>
  </p:normalViewPr>
  <p:slideViewPr>
    <p:cSldViewPr snapToGrid="0">
      <p:cViewPr varScale="1">
        <p:scale>
          <a:sx n="85" d="100"/>
          <a:sy n="85" d="100"/>
        </p:scale>
        <p:origin x="819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8671A2-8A0D-469C-90E4-48FCE0637715}" type="datetimeFigureOut">
              <a:rPr kumimoji="1" lang="ja-JP" altLang="en-US" smtClean="0"/>
              <a:t>2020/11/6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A33417-F701-412C-8A3E-CEE065E261C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494702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A33417-F701-412C-8A3E-CEE065E261C3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798521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requests</a:t>
            </a:r>
          </a:p>
          <a:p>
            <a:r>
              <a:rPr lang="en-US" altLang="ja-JP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| </a:t>
            </a:r>
            <a:r>
              <a:rPr lang="en-US" altLang="ja-JP" b="0" dirty="0">
                <a:solidFill>
                  <a:srgbClr val="778899"/>
                </a:solidFill>
                <a:effectLst/>
                <a:latin typeface="Consolas" panose="020B0609020204030204" pitchFamily="49" charset="0"/>
              </a:rPr>
              <a:t>where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operation_Name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== </a:t>
            </a:r>
            <a:r>
              <a:rPr lang="en-US" altLang="ja-JP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'app01-env'</a:t>
            </a:r>
            <a:endParaRPr lang="en-US" altLang="ja-JP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ja-JP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| </a:t>
            </a:r>
            <a:r>
              <a:rPr lang="en-US" altLang="ja-JP" b="0" dirty="0">
                <a:solidFill>
                  <a:srgbClr val="778899"/>
                </a:solidFill>
                <a:effectLst/>
                <a:latin typeface="Consolas" panose="020B0609020204030204" pitchFamily="49" charset="0"/>
              </a:rPr>
              <a:t>extend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jobid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ja-JP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customDimensions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ja-JP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"AZ_BATCH_JOB_ID"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altLang="ja-JP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| </a:t>
            </a:r>
            <a:r>
              <a:rPr lang="en-US" altLang="ja-JP" b="0" dirty="0">
                <a:solidFill>
                  <a:srgbClr val="778899"/>
                </a:solidFill>
                <a:effectLst/>
                <a:latin typeface="Consolas" panose="020B0609020204030204" pitchFamily="49" charset="0"/>
              </a:rPr>
              <a:t>where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jobid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== </a:t>
            </a:r>
            <a:r>
              <a:rPr lang="en-US" altLang="ja-JP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'job-app01-20201030-143021-210652'</a:t>
            </a:r>
            <a:endParaRPr lang="en-US" altLang="ja-JP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ja-JP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| </a:t>
            </a:r>
            <a:r>
              <a:rPr lang="en-US" altLang="ja-JP" b="0" dirty="0">
                <a:solidFill>
                  <a:srgbClr val="778899"/>
                </a:solidFill>
                <a:effectLst/>
                <a:latin typeface="Consolas" panose="020B0609020204030204" pitchFamily="49" charset="0"/>
              </a:rPr>
              <a:t>extend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node = </a:t>
            </a:r>
            <a:r>
              <a:rPr lang="en-US" altLang="ja-JP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customDimensions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ja-JP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"AZ_BATCH_NODE_ID"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altLang="ja-JP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| </a:t>
            </a:r>
            <a:r>
              <a:rPr lang="en-US" altLang="ja-JP" b="0" dirty="0">
                <a:solidFill>
                  <a:srgbClr val="778899"/>
                </a:solidFill>
                <a:effectLst/>
                <a:latin typeface="Consolas" panose="020B0609020204030204" pitchFamily="49" charset="0"/>
              </a:rPr>
              <a:t>summarize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b="0" dirty="0">
                <a:solidFill>
                  <a:srgbClr val="778899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 </a:t>
            </a:r>
            <a:r>
              <a:rPr lang="en-US" altLang="ja-JP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by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bin(duration, </a:t>
            </a:r>
            <a:r>
              <a:rPr lang="en-US" altLang="ja-JP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50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), </a:t>
            </a:r>
            <a:r>
              <a:rPr lang="en-US" altLang="ja-JP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tostring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(node)</a:t>
            </a:r>
          </a:p>
          <a:p>
            <a:r>
              <a:rPr lang="en-US" altLang="ja-JP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| </a:t>
            </a:r>
            <a:r>
              <a:rPr lang="en-US" altLang="ja-JP" b="0" dirty="0">
                <a:solidFill>
                  <a:srgbClr val="778899"/>
                </a:solidFill>
                <a:effectLst/>
                <a:latin typeface="Consolas" panose="020B0609020204030204" pitchFamily="49" charset="0"/>
              </a:rPr>
              <a:t>order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by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duration </a:t>
            </a:r>
            <a:r>
              <a:rPr lang="en-US" altLang="ja-JP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asc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</a:p>
          <a:p>
            <a:r>
              <a:rPr lang="en-US" altLang="ja-JP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| </a:t>
            </a:r>
            <a:r>
              <a:rPr lang="en-US" altLang="ja-JP" b="0" dirty="0">
                <a:solidFill>
                  <a:srgbClr val="778899"/>
                </a:solidFill>
                <a:effectLst/>
                <a:latin typeface="Consolas" panose="020B0609020204030204" pitchFamily="49" charset="0"/>
              </a:rPr>
              <a:t>render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columnchart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</a:p>
          <a:p>
            <a:br>
              <a:rPr lang="en-US" altLang="ja-JP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en-US" altLang="ja-JP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A33417-F701-412C-8A3E-CEE065E261C3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483694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A33417-F701-412C-8A3E-CEE065E261C3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480474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A33417-F701-412C-8A3E-CEE065E261C3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209092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A33417-F701-412C-8A3E-CEE065E261C3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964640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A33417-F701-412C-8A3E-CEE065E261C3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353130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A33417-F701-412C-8A3E-CEE065E261C3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779453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54A7A50-15B9-4609-959F-598713BCE1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A1158950-B9C3-4C16-81DC-A197F70B46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B8BCB91-393B-4A93-AD74-9BB93DC1FA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39910-7C1D-49BC-B4FE-913D2366E968}" type="datetimeFigureOut">
              <a:rPr kumimoji="1" lang="ja-JP" altLang="en-US" smtClean="0"/>
              <a:t>2020/11/6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3C343E9-D94C-4A90-B911-D2F512FE5F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258A85F-C9AA-4B98-B46D-1B877C5BE2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B98C8-DB85-4164-8157-617DEFB307B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056054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F757172-E713-4BF4-BFCE-D039B54A8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D8BABE42-544E-4B78-A63B-5FBBD7AB2A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8714BB5-BCD3-4220-A299-7EBF71FC49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39910-7C1D-49BC-B4FE-913D2366E968}" type="datetimeFigureOut">
              <a:rPr kumimoji="1" lang="ja-JP" altLang="en-US" smtClean="0"/>
              <a:t>2020/11/6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D932424-1C05-4B13-806D-B752B6FE6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480B007-D9DE-4D90-A2F2-6A81C7510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B98C8-DB85-4164-8157-617DEFB307B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928563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024B3EFC-9D59-44D4-BFB9-44BE01D849E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4E88164E-822B-40BE-8DBC-601BD8B207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CB2BF0A-3751-4D9D-B5A9-9EA6884807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39910-7C1D-49BC-B4FE-913D2366E968}" type="datetimeFigureOut">
              <a:rPr kumimoji="1" lang="ja-JP" altLang="en-US" smtClean="0"/>
              <a:t>2020/11/6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CF1C854-7E08-45E4-9173-E455FECFE5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D88E526-602B-4CDA-8B0B-38D7C0BB19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B98C8-DB85-4164-8157-617DEFB307B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2021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4A3ED7F-F16E-4F1E-BD82-2BCB6128A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90CB07F-7223-478B-8FE2-7903D17773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CE64A11-4D33-41E8-B52C-E34FEC87D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39910-7C1D-49BC-B4FE-913D2366E968}" type="datetimeFigureOut">
              <a:rPr kumimoji="1" lang="ja-JP" altLang="en-US" smtClean="0"/>
              <a:t>2020/11/6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7BC380D-39FD-4E2B-AC11-D9A034FF48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B8FE3C9-FB34-4DAA-A299-CB64EFC706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B98C8-DB85-4164-8157-617DEFB307B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134182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14555A4-7DBD-44B8-97AF-1FD3BA0BFF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8195039A-FC18-46B9-BA97-D6F70B6EB9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98E9495-39A1-407D-A69F-3A5858C907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39910-7C1D-49BC-B4FE-913D2366E968}" type="datetimeFigureOut">
              <a:rPr kumimoji="1" lang="ja-JP" altLang="en-US" smtClean="0"/>
              <a:t>2020/11/6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A3DC318-E63F-40F9-B053-04CDFA3443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DB32C7C-4FC4-452D-8BE1-62B717D4EE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B98C8-DB85-4164-8157-617DEFB307B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321525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A9BE96A-68BD-49F9-96D2-2E6E50B7CC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7E6234F-C3E1-4321-A860-F380F4AFBC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4053BEA0-1C92-4D94-AFA9-C9529F0352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C5DFDB10-560A-493B-AD65-C271BBCFDC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39910-7C1D-49BC-B4FE-913D2366E968}" type="datetimeFigureOut">
              <a:rPr kumimoji="1" lang="ja-JP" altLang="en-US" smtClean="0"/>
              <a:t>2020/11/6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2BDB9FCD-7672-4043-BA26-04148F6DE4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BC0578A7-E6B9-4ACC-B92E-AF508187D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B98C8-DB85-4164-8157-617DEFB307B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272745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AC29F62-FF17-4813-88A8-E7017B867E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EA4B9CA8-7616-4313-95BD-FCAFAC2A4F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91CA0BD7-4F56-4708-B0C4-BA3AB1907F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01B784E9-F057-4A5C-9C37-8F5A5089B1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4A41A4C0-66D4-470D-9138-9457105656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50179999-5DFB-425D-AA0B-62D6AF2C0F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39910-7C1D-49BC-B4FE-913D2366E968}" type="datetimeFigureOut">
              <a:rPr kumimoji="1" lang="ja-JP" altLang="en-US" smtClean="0"/>
              <a:t>2020/11/6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EAA7A5BF-F5E9-44B6-87B8-4192959D91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A6B6939E-16D9-4FC9-A72D-4C3ACA5AD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B98C8-DB85-4164-8157-617DEFB307B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233962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2ECCF1F-FF32-419F-AD31-14BABD9F3E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3F92715C-64F0-433D-B887-E60530628D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39910-7C1D-49BC-B4FE-913D2366E968}" type="datetimeFigureOut">
              <a:rPr kumimoji="1" lang="ja-JP" altLang="en-US" smtClean="0"/>
              <a:t>2020/11/6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B1297666-D3B7-4BB7-84F5-15C5E2364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25AFE52E-BD45-4034-9CB7-C471EA013C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B98C8-DB85-4164-8157-617DEFB307B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89686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EF048B07-D279-4BF3-81F4-6CE621C825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39910-7C1D-49BC-B4FE-913D2366E968}" type="datetimeFigureOut">
              <a:rPr kumimoji="1" lang="ja-JP" altLang="en-US" smtClean="0"/>
              <a:t>2020/11/6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0674B1F5-9658-4A96-98C2-069C5C187B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F6E18712-972F-47D0-BAE8-F33805FAE8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B98C8-DB85-4164-8157-617DEFB307B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849487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2EA1B0A-9DA9-482D-8A9F-62D288EE09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8E04EE5-7D07-4A17-89E1-79FB856946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C7E2E6F5-59F8-40D9-BBE3-641A71CB6A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69BE389E-BF4E-412F-9059-D2E73BC8FE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39910-7C1D-49BC-B4FE-913D2366E968}" type="datetimeFigureOut">
              <a:rPr kumimoji="1" lang="ja-JP" altLang="en-US" smtClean="0"/>
              <a:t>2020/11/6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8F40195C-D259-4CD7-B367-B684D2636F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7FDBFF0E-A3FF-45F8-8D3A-656887405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B98C8-DB85-4164-8157-617DEFB307B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438698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948F6C7-C7C3-4BE4-84B7-45C2B3FCA4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234AB7F4-09A0-4F7B-AF76-178F5C9721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AE4B9087-DD0C-4B62-B319-72268D14F0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1A5F62B9-E5AA-4D0D-8BD6-03D4F64B45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39910-7C1D-49BC-B4FE-913D2366E968}" type="datetimeFigureOut">
              <a:rPr kumimoji="1" lang="ja-JP" altLang="en-US" smtClean="0"/>
              <a:t>2020/11/6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681E394E-624E-48F3-912E-8BACA8C914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7784CB0D-F00A-4CBF-80A2-0D4E5073E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B98C8-DB85-4164-8157-617DEFB307B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047141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CAD624CE-98C1-451A-9DE7-1077EE4FD9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0EB35858-9361-4639-91D5-DE2F19AB71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14635AF-F2B5-47D6-93E9-64E30D0165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A39910-7C1D-49BC-B4FE-913D2366E968}" type="datetimeFigureOut">
              <a:rPr kumimoji="1" lang="ja-JP" altLang="en-US" smtClean="0"/>
              <a:t>2020/11/6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4D6AD46-6D80-4AC1-8139-54E9E79D1F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1EF72DF-45D1-4B7C-A82A-044C3BE2E3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AB98C8-DB85-4164-8157-617DEFB307B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782603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3" Type="http://schemas.openxmlformats.org/officeDocument/2006/relationships/image" Target="../media/image1.png"/><Relationship Id="rId7" Type="http://schemas.openxmlformats.org/officeDocument/2006/relationships/image" Target="../media/image5.svg"/><Relationship Id="rId12" Type="http://schemas.openxmlformats.org/officeDocument/2006/relationships/image" Target="../media/image10.svg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sv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19" Type="http://schemas.openxmlformats.org/officeDocument/2006/relationships/image" Target="../media/image17.svg"/><Relationship Id="rId4" Type="http://schemas.openxmlformats.org/officeDocument/2006/relationships/image" Target="../media/image2.png"/><Relationship Id="rId9" Type="http://schemas.openxmlformats.org/officeDocument/2006/relationships/image" Target="../media/image7.svg"/><Relationship Id="rId14" Type="http://schemas.openxmlformats.org/officeDocument/2006/relationships/image" Target="../media/image12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13" Type="http://schemas.openxmlformats.org/officeDocument/2006/relationships/image" Target="../media/image32.svg"/><Relationship Id="rId3" Type="http://schemas.openxmlformats.org/officeDocument/2006/relationships/image" Target="../media/image18.png"/><Relationship Id="rId7" Type="http://schemas.openxmlformats.org/officeDocument/2006/relationships/image" Target="../media/image28.png"/><Relationship Id="rId12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30.png"/><Relationship Id="rId5" Type="http://schemas.openxmlformats.org/officeDocument/2006/relationships/image" Target="../media/image10.svg"/><Relationship Id="rId10" Type="http://schemas.openxmlformats.org/officeDocument/2006/relationships/image" Target="../media/image7.svg"/><Relationship Id="rId4" Type="http://schemas.openxmlformats.org/officeDocument/2006/relationships/image" Target="../media/image9.png"/><Relationship Id="rId9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7.svg"/><Relationship Id="rId7" Type="http://schemas.openxmlformats.org/officeDocument/2006/relationships/image" Target="../media/image1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80B21F7F-5883-2249-B3FB-26DEBE8F35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76755" y="2689875"/>
            <a:ext cx="725689" cy="776318"/>
          </a:xfrm>
          <a:prstGeom prst="rect">
            <a:avLst/>
          </a:prstGeom>
        </p:spPr>
      </p:pic>
      <p:pic>
        <p:nvPicPr>
          <p:cNvPr id="13" name="グラフィックス 12">
            <a:extLst>
              <a:ext uri="{FF2B5EF4-FFF2-40B4-BE49-F238E27FC236}">
                <a16:creationId xmlns:a16="http://schemas.microsoft.com/office/drawing/2014/main" id="{C5C136A1-5928-6D40-827A-9EE801C068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64630" y="2620156"/>
            <a:ext cx="973072" cy="918251"/>
          </a:xfrm>
          <a:prstGeom prst="rect">
            <a:avLst/>
          </a:prstGeom>
        </p:spPr>
      </p:pic>
      <p:pic>
        <p:nvPicPr>
          <p:cNvPr id="15" name="グラフィックス 14">
            <a:extLst>
              <a:ext uri="{FF2B5EF4-FFF2-40B4-BE49-F238E27FC236}">
                <a16:creationId xmlns:a16="http://schemas.microsoft.com/office/drawing/2014/main" id="{E4119723-0A06-9945-ADB2-D31274E66A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7493" y="2382992"/>
            <a:ext cx="1805925" cy="1395488"/>
          </a:xfrm>
          <a:prstGeom prst="rect">
            <a:avLst/>
          </a:prstGeom>
        </p:spPr>
      </p:pic>
      <p:pic>
        <p:nvPicPr>
          <p:cNvPr id="23" name="グラフィックス 22">
            <a:extLst>
              <a:ext uri="{FF2B5EF4-FFF2-40B4-BE49-F238E27FC236}">
                <a16:creationId xmlns:a16="http://schemas.microsoft.com/office/drawing/2014/main" id="{0BDA249A-5B15-5B4F-8843-0B7014EEA2E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026846" y="2194544"/>
            <a:ext cx="568579" cy="568579"/>
          </a:xfrm>
          <a:prstGeom prst="rect">
            <a:avLst/>
          </a:prstGeom>
        </p:spPr>
      </p:pic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F6F62BF3-BCEC-DD4A-9BAE-532CD2BFDD85}"/>
              </a:ext>
            </a:extLst>
          </p:cNvPr>
          <p:cNvSpPr txBox="1"/>
          <p:nvPr/>
        </p:nvSpPr>
        <p:spPr>
          <a:xfrm>
            <a:off x="348934" y="2399394"/>
            <a:ext cx="14863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ja-JP" altLang="en-US" sz="140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クライアントアプリ</a:t>
            </a:r>
            <a:endParaRPr kumimoji="1" lang="ja-JP" altLang="en-US" sz="1400" dirty="0">
              <a:latin typeface="UD Digi Kyokasho NK-R" panose="02020400000000000000" pitchFamily="18" charset="-128"/>
              <a:ea typeface="UD Digi Kyokasho NK-R" panose="02020400000000000000" pitchFamily="18" charset="-128"/>
            </a:endParaRPr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B726CF71-97ED-2342-9A92-8EE30B1EE468}"/>
              </a:ext>
            </a:extLst>
          </p:cNvPr>
          <p:cNvSpPr txBox="1"/>
          <p:nvPr/>
        </p:nvSpPr>
        <p:spPr>
          <a:xfrm>
            <a:off x="2501738" y="2223306"/>
            <a:ext cx="12923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ja-JP" sz="1400" dirty="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Azure</a:t>
            </a:r>
            <a:r>
              <a:rPr lang="ja-JP" altLang="en-US" sz="1400" dirty="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　</a:t>
            </a:r>
            <a:r>
              <a:rPr lang="en-US" altLang="ja-JP" sz="1400" dirty="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Batch</a:t>
            </a:r>
            <a:endParaRPr kumimoji="1" lang="ja-JP" altLang="en-US" sz="1400" dirty="0">
              <a:latin typeface="UD Digi Kyokasho NK-R" panose="02020400000000000000" pitchFamily="18" charset="-128"/>
              <a:ea typeface="UD Digi Kyokasho NK-R" panose="02020400000000000000" pitchFamily="18" charset="-128"/>
            </a:endParaRPr>
          </a:p>
        </p:txBody>
      </p:sp>
      <p:pic>
        <p:nvPicPr>
          <p:cNvPr id="36" name="図 35" descr="アイコン&#10;&#10;自動的に生成された説明">
            <a:extLst>
              <a:ext uri="{FF2B5EF4-FFF2-40B4-BE49-F238E27FC236}">
                <a16:creationId xmlns:a16="http://schemas.microsoft.com/office/drawing/2014/main" id="{70E818F1-896F-AB48-986D-20F307C18E6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0027" y="1541269"/>
            <a:ext cx="437298" cy="437298"/>
          </a:xfrm>
          <a:prstGeom prst="rect">
            <a:avLst/>
          </a:prstGeom>
        </p:spPr>
      </p:pic>
      <p:sp>
        <p:nvSpPr>
          <p:cNvPr id="37" name="角丸四角形 36">
            <a:extLst>
              <a:ext uri="{FF2B5EF4-FFF2-40B4-BE49-F238E27FC236}">
                <a16:creationId xmlns:a16="http://schemas.microsoft.com/office/drawing/2014/main" id="{83BE2135-9C6E-5346-951E-CF20EED9C184}"/>
              </a:ext>
            </a:extLst>
          </p:cNvPr>
          <p:cNvSpPr/>
          <p:nvPr/>
        </p:nvSpPr>
        <p:spPr>
          <a:xfrm>
            <a:off x="5673093" y="1418940"/>
            <a:ext cx="3315003" cy="6819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四角形吹き出し 37">
            <a:extLst>
              <a:ext uri="{FF2B5EF4-FFF2-40B4-BE49-F238E27FC236}">
                <a16:creationId xmlns:a16="http://schemas.microsoft.com/office/drawing/2014/main" id="{441AB0B7-6984-074E-9A1E-10F2276865D2}"/>
              </a:ext>
            </a:extLst>
          </p:cNvPr>
          <p:cNvSpPr/>
          <p:nvPr/>
        </p:nvSpPr>
        <p:spPr>
          <a:xfrm>
            <a:off x="5871531" y="2380290"/>
            <a:ext cx="700743" cy="1395488"/>
          </a:xfrm>
          <a:prstGeom prst="wedgeRectCallout">
            <a:avLst>
              <a:gd name="adj1" fmla="val -10587"/>
              <a:gd name="adj2" fmla="val -9153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2" name="グラフィックス 41">
            <a:extLst>
              <a:ext uri="{FF2B5EF4-FFF2-40B4-BE49-F238E27FC236}">
                <a16:creationId xmlns:a16="http://schemas.microsoft.com/office/drawing/2014/main" id="{37042C33-3C9E-5B4B-831E-938A761EF0E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933651" y="2620156"/>
            <a:ext cx="265246" cy="265246"/>
          </a:xfrm>
          <a:prstGeom prst="rect">
            <a:avLst/>
          </a:prstGeom>
        </p:spPr>
      </p:pic>
      <p:pic>
        <p:nvPicPr>
          <p:cNvPr id="44" name="グラフィックス 43">
            <a:extLst>
              <a:ext uri="{FF2B5EF4-FFF2-40B4-BE49-F238E27FC236}">
                <a16:creationId xmlns:a16="http://schemas.microsoft.com/office/drawing/2014/main" id="{99100AB1-28AD-F24D-8170-7ECBEE04E05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086051" y="2772556"/>
            <a:ext cx="265246" cy="265246"/>
          </a:xfrm>
          <a:prstGeom prst="rect">
            <a:avLst/>
          </a:prstGeom>
        </p:spPr>
      </p:pic>
      <p:pic>
        <p:nvPicPr>
          <p:cNvPr id="46" name="グラフィックス 45">
            <a:extLst>
              <a:ext uri="{FF2B5EF4-FFF2-40B4-BE49-F238E27FC236}">
                <a16:creationId xmlns:a16="http://schemas.microsoft.com/office/drawing/2014/main" id="{6463DF2D-4973-5D48-8E54-D230224D918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238451" y="2924956"/>
            <a:ext cx="265246" cy="265246"/>
          </a:xfrm>
          <a:prstGeom prst="rect">
            <a:avLst/>
          </a:prstGeom>
        </p:spPr>
      </p:pic>
      <p:pic>
        <p:nvPicPr>
          <p:cNvPr id="48" name="グラフィックス 47">
            <a:extLst>
              <a:ext uri="{FF2B5EF4-FFF2-40B4-BE49-F238E27FC236}">
                <a16:creationId xmlns:a16="http://schemas.microsoft.com/office/drawing/2014/main" id="{49134CEC-877D-AC4B-9865-E28C75F97BC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951580" y="2996677"/>
            <a:ext cx="265246" cy="265246"/>
          </a:xfrm>
          <a:prstGeom prst="rect">
            <a:avLst/>
          </a:prstGeom>
        </p:spPr>
      </p:pic>
      <p:pic>
        <p:nvPicPr>
          <p:cNvPr id="50" name="グラフィックス 49">
            <a:extLst>
              <a:ext uri="{FF2B5EF4-FFF2-40B4-BE49-F238E27FC236}">
                <a16:creationId xmlns:a16="http://schemas.microsoft.com/office/drawing/2014/main" id="{74EC13D1-7611-A64E-81DA-1E8467F79B0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103980" y="3149077"/>
            <a:ext cx="265246" cy="265246"/>
          </a:xfrm>
          <a:prstGeom prst="rect">
            <a:avLst/>
          </a:prstGeom>
        </p:spPr>
      </p:pic>
      <p:pic>
        <p:nvPicPr>
          <p:cNvPr id="52" name="グラフィックス 51">
            <a:extLst>
              <a:ext uri="{FF2B5EF4-FFF2-40B4-BE49-F238E27FC236}">
                <a16:creationId xmlns:a16="http://schemas.microsoft.com/office/drawing/2014/main" id="{4E386502-2CDC-FC4C-8448-3B1645A0409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256380" y="3301477"/>
            <a:ext cx="265246" cy="265246"/>
          </a:xfrm>
          <a:prstGeom prst="rect">
            <a:avLst/>
          </a:prstGeom>
        </p:spPr>
      </p:pic>
      <p:pic>
        <p:nvPicPr>
          <p:cNvPr id="54" name="図 53" descr="アイコン&#10;&#10;自動的に生成された説明">
            <a:extLst>
              <a:ext uri="{FF2B5EF4-FFF2-40B4-BE49-F238E27FC236}">
                <a16:creationId xmlns:a16="http://schemas.microsoft.com/office/drawing/2014/main" id="{196571F7-900F-1447-9237-27F4DAA6F36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8135" y="1541269"/>
            <a:ext cx="437298" cy="437298"/>
          </a:xfrm>
          <a:prstGeom prst="rect">
            <a:avLst/>
          </a:prstGeom>
        </p:spPr>
      </p:pic>
      <p:sp>
        <p:nvSpPr>
          <p:cNvPr id="56" name="四角形吹き出し 55">
            <a:extLst>
              <a:ext uri="{FF2B5EF4-FFF2-40B4-BE49-F238E27FC236}">
                <a16:creationId xmlns:a16="http://schemas.microsoft.com/office/drawing/2014/main" id="{7967277A-ECCF-F940-A4F0-B72C08497915}"/>
              </a:ext>
            </a:extLst>
          </p:cNvPr>
          <p:cNvSpPr/>
          <p:nvPr/>
        </p:nvSpPr>
        <p:spPr>
          <a:xfrm>
            <a:off x="6649639" y="2380290"/>
            <a:ext cx="700743" cy="1395488"/>
          </a:xfrm>
          <a:prstGeom prst="wedgeRectCallout">
            <a:avLst>
              <a:gd name="adj1" fmla="val -10587"/>
              <a:gd name="adj2" fmla="val -9153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58" name="グラフィックス 57">
            <a:extLst>
              <a:ext uri="{FF2B5EF4-FFF2-40B4-BE49-F238E27FC236}">
                <a16:creationId xmlns:a16="http://schemas.microsoft.com/office/drawing/2014/main" id="{09A70DE2-2E79-CC46-883F-1C8DAF1E38C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711759" y="2620156"/>
            <a:ext cx="265246" cy="265246"/>
          </a:xfrm>
          <a:prstGeom prst="rect">
            <a:avLst/>
          </a:prstGeom>
        </p:spPr>
      </p:pic>
      <p:pic>
        <p:nvPicPr>
          <p:cNvPr id="60" name="グラフィックス 59">
            <a:extLst>
              <a:ext uri="{FF2B5EF4-FFF2-40B4-BE49-F238E27FC236}">
                <a16:creationId xmlns:a16="http://schemas.microsoft.com/office/drawing/2014/main" id="{3EF83E42-2E8C-B44D-B2D0-5933F2F39A5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864159" y="2772556"/>
            <a:ext cx="265246" cy="265246"/>
          </a:xfrm>
          <a:prstGeom prst="rect">
            <a:avLst/>
          </a:prstGeom>
        </p:spPr>
      </p:pic>
      <p:pic>
        <p:nvPicPr>
          <p:cNvPr id="62" name="グラフィックス 61">
            <a:extLst>
              <a:ext uri="{FF2B5EF4-FFF2-40B4-BE49-F238E27FC236}">
                <a16:creationId xmlns:a16="http://schemas.microsoft.com/office/drawing/2014/main" id="{3805DE35-FACA-E445-951A-A5353961570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016559" y="2924956"/>
            <a:ext cx="265246" cy="265246"/>
          </a:xfrm>
          <a:prstGeom prst="rect">
            <a:avLst/>
          </a:prstGeom>
        </p:spPr>
      </p:pic>
      <p:pic>
        <p:nvPicPr>
          <p:cNvPr id="64" name="グラフィックス 63">
            <a:extLst>
              <a:ext uri="{FF2B5EF4-FFF2-40B4-BE49-F238E27FC236}">
                <a16:creationId xmlns:a16="http://schemas.microsoft.com/office/drawing/2014/main" id="{458A9D4E-25B5-3B49-86B2-C83026AE5EC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729688" y="2996677"/>
            <a:ext cx="265246" cy="265246"/>
          </a:xfrm>
          <a:prstGeom prst="rect">
            <a:avLst/>
          </a:prstGeom>
        </p:spPr>
      </p:pic>
      <p:pic>
        <p:nvPicPr>
          <p:cNvPr id="66" name="グラフィックス 65">
            <a:extLst>
              <a:ext uri="{FF2B5EF4-FFF2-40B4-BE49-F238E27FC236}">
                <a16:creationId xmlns:a16="http://schemas.microsoft.com/office/drawing/2014/main" id="{87B8B231-FCBE-5249-A061-3466D5F84B7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882088" y="3149077"/>
            <a:ext cx="265246" cy="265246"/>
          </a:xfrm>
          <a:prstGeom prst="rect">
            <a:avLst/>
          </a:prstGeom>
        </p:spPr>
      </p:pic>
      <p:pic>
        <p:nvPicPr>
          <p:cNvPr id="68" name="グラフィックス 67">
            <a:extLst>
              <a:ext uri="{FF2B5EF4-FFF2-40B4-BE49-F238E27FC236}">
                <a16:creationId xmlns:a16="http://schemas.microsoft.com/office/drawing/2014/main" id="{306DD894-AD88-8C48-B3A5-5915A2AC599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034488" y="3301477"/>
            <a:ext cx="265246" cy="265246"/>
          </a:xfrm>
          <a:prstGeom prst="rect">
            <a:avLst/>
          </a:prstGeom>
        </p:spPr>
      </p:pic>
      <p:pic>
        <p:nvPicPr>
          <p:cNvPr id="70" name="図 69" descr="アイコン&#10;&#10;自動的に生成された説明">
            <a:extLst>
              <a:ext uri="{FF2B5EF4-FFF2-40B4-BE49-F238E27FC236}">
                <a16:creationId xmlns:a16="http://schemas.microsoft.com/office/drawing/2014/main" id="{FF962232-BA20-1246-BB99-97051E355BC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2134" y="1541269"/>
            <a:ext cx="437298" cy="437298"/>
          </a:xfrm>
          <a:prstGeom prst="rect">
            <a:avLst/>
          </a:prstGeom>
        </p:spPr>
      </p:pic>
      <p:sp>
        <p:nvSpPr>
          <p:cNvPr id="72" name="四角形吹き出し 71">
            <a:extLst>
              <a:ext uri="{FF2B5EF4-FFF2-40B4-BE49-F238E27FC236}">
                <a16:creationId xmlns:a16="http://schemas.microsoft.com/office/drawing/2014/main" id="{3DB4A215-7A3B-A842-8A26-6E726C84482C}"/>
              </a:ext>
            </a:extLst>
          </p:cNvPr>
          <p:cNvSpPr/>
          <p:nvPr/>
        </p:nvSpPr>
        <p:spPr>
          <a:xfrm>
            <a:off x="7413638" y="2380290"/>
            <a:ext cx="700743" cy="1395488"/>
          </a:xfrm>
          <a:prstGeom prst="wedgeRectCallout">
            <a:avLst>
              <a:gd name="adj1" fmla="val -10587"/>
              <a:gd name="adj2" fmla="val -9153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74" name="グラフィックス 73">
            <a:extLst>
              <a:ext uri="{FF2B5EF4-FFF2-40B4-BE49-F238E27FC236}">
                <a16:creationId xmlns:a16="http://schemas.microsoft.com/office/drawing/2014/main" id="{5DF46E9A-4807-D247-B180-70593B5243A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475758" y="2620156"/>
            <a:ext cx="265246" cy="265246"/>
          </a:xfrm>
          <a:prstGeom prst="rect">
            <a:avLst/>
          </a:prstGeom>
        </p:spPr>
      </p:pic>
      <p:pic>
        <p:nvPicPr>
          <p:cNvPr id="76" name="グラフィックス 75">
            <a:extLst>
              <a:ext uri="{FF2B5EF4-FFF2-40B4-BE49-F238E27FC236}">
                <a16:creationId xmlns:a16="http://schemas.microsoft.com/office/drawing/2014/main" id="{02BA4F63-192F-C741-9859-270709390FB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628158" y="2772556"/>
            <a:ext cx="265246" cy="265246"/>
          </a:xfrm>
          <a:prstGeom prst="rect">
            <a:avLst/>
          </a:prstGeom>
        </p:spPr>
      </p:pic>
      <p:pic>
        <p:nvPicPr>
          <p:cNvPr id="78" name="グラフィックス 77">
            <a:extLst>
              <a:ext uri="{FF2B5EF4-FFF2-40B4-BE49-F238E27FC236}">
                <a16:creationId xmlns:a16="http://schemas.microsoft.com/office/drawing/2014/main" id="{77E42421-1B98-6540-9C82-E796023CE3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780558" y="2924956"/>
            <a:ext cx="265246" cy="265246"/>
          </a:xfrm>
          <a:prstGeom prst="rect">
            <a:avLst/>
          </a:prstGeom>
        </p:spPr>
      </p:pic>
      <p:pic>
        <p:nvPicPr>
          <p:cNvPr id="80" name="グラフィックス 79">
            <a:extLst>
              <a:ext uri="{FF2B5EF4-FFF2-40B4-BE49-F238E27FC236}">
                <a16:creationId xmlns:a16="http://schemas.microsoft.com/office/drawing/2014/main" id="{250C8831-0B3A-D84B-8392-604019C4D80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493687" y="2996677"/>
            <a:ext cx="265246" cy="265246"/>
          </a:xfrm>
          <a:prstGeom prst="rect">
            <a:avLst/>
          </a:prstGeom>
        </p:spPr>
      </p:pic>
      <p:pic>
        <p:nvPicPr>
          <p:cNvPr id="82" name="グラフィックス 81">
            <a:extLst>
              <a:ext uri="{FF2B5EF4-FFF2-40B4-BE49-F238E27FC236}">
                <a16:creationId xmlns:a16="http://schemas.microsoft.com/office/drawing/2014/main" id="{06500BDD-67D1-2F49-99C7-4BC4A0F6876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646087" y="3149077"/>
            <a:ext cx="265246" cy="265246"/>
          </a:xfrm>
          <a:prstGeom prst="rect">
            <a:avLst/>
          </a:prstGeom>
        </p:spPr>
      </p:pic>
      <p:pic>
        <p:nvPicPr>
          <p:cNvPr id="84" name="グラフィックス 83">
            <a:extLst>
              <a:ext uri="{FF2B5EF4-FFF2-40B4-BE49-F238E27FC236}">
                <a16:creationId xmlns:a16="http://schemas.microsoft.com/office/drawing/2014/main" id="{FCC07B4F-0B6C-824C-8946-65E480752C2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798487" y="3301477"/>
            <a:ext cx="265246" cy="265246"/>
          </a:xfrm>
          <a:prstGeom prst="rect">
            <a:avLst/>
          </a:prstGeom>
        </p:spPr>
      </p:pic>
      <p:sp>
        <p:nvSpPr>
          <p:cNvPr id="85" name="テキスト ボックス 84">
            <a:extLst>
              <a:ext uri="{FF2B5EF4-FFF2-40B4-BE49-F238E27FC236}">
                <a16:creationId xmlns:a16="http://schemas.microsoft.com/office/drawing/2014/main" id="{5DE5FE08-7CAC-E74D-9BD6-B2FA1B221383}"/>
              </a:ext>
            </a:extLst>
          </p:cNvPr>
          <p:cNvSpPr txBox="1"/>
          <p:nvPr/>
        </p:nvSpPr>
        <p:spPr>
          <a:xfrm>
            <a:off x="8481756" y="3897559"/>
            <a:ext cx="184731" cy="30777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pPr algn="l"/>
            <a:endParaRPr kumimoji="1" lang="ja-JP" altLang="en-US" sz="1400" dirty="0">
              <a:latin typeface="UD Digi Kyokasho NK-R" panose="02020400000000000000" pitchFamily="18" charset="-128"/>
              <a:ea typeface="UD Digi Kyokasho NK-R" panose="02020400000000000000" pitchFamily="18" charset="-128"/>
            </a:endParaRPr>
          </a:p>
        </p:txBody>
      </p:sp>
      <p:sp>
        <p:nvSpPr>
          <p:cNvPr id="86" name="テキスト ボックス 85">
            <a:extLst>
              <a:ext uri="{FF2B5EF4-FFF2-40B4-BE49-F238E27FC236}">
                <a16:creationId xmlns:a16="http://schemas.microsoft.com/office/drawing/2014/main" id="{16698158-562A-7F47-A206-DC4F9D56C846}"/>
              </a:ext>
            </a:extLst>
          </p:cNvPr>
          <p:cNvSpPr txBox="1"/>
          <p:nvPr/>
        </p:nvSpPr>
        <p:spPr>
          <a:xfrm>
            <a:off x="8356250" y="3852736"/>
            <a:ext cx="184731" cy="30777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pPr algn="l"/>
            <a:endParaRPr kumimoji="1" lang="ja-JP" altLang="en-US" sz="1400" dirty="0">
              <a:latin typeface="UD Digi Kyokasho NK-R" panose="02020400000000000000" pitchFamily="18" charset="-128"/>
              <a:ea typeface="UD Digi Kyokasho NK-R" panose="02020400000000000000" pitchFamily="18" charset="-128"/>
            </a:endParaRPr>
          </a:p>
        </p:txBody>
      </p:sp>
      <p:pic>
        <p:nvPicPr>
          <p:cNvPr id="88" name="図 87" descr="アイコン&#10;&#10;自動的に生成された説明">
            <a:extLst>
              <a:ext uri="{FF2B5EF4-FFF2-40B4-BE49-F238E27FC236}">
                <a16:creationId xmlns:a16="http://schemas.microsoft.com/office/drawing/2014/main" id="{2FD5C774-129D-7A4D-B8CA-CE74F9E6D3B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2433" y="1532562"/>
            <a:ext cx="437298" cy="437298"/>
          </a:xfrm>
          <a:prstGeom prst="rect">
            <a:avLst/>
          </a:prstGeom>
        </p:spPr>
      </p:pic>
      <p:sp>
        <p:nvSpPr>
          <p:cNvPr id="90" name="四角形吹き出し 89">
            <a:extLst>
              <a:ext uri="{FF2B5EF4-FFF2-40B4-BE49-F238E27FC236}">
                <a16:creationId xmlns:a16="http://schemas.microsoft.com/office/drawing/2014/main" id="{9214913C-E933-9841-9467-AEA848051CCC}"/>
              </a:ext>
            </a:extLst>
          </p:cNvPr>
          <p:cNvSpPr/>
          <p:nvPr/>
        </p:nvSpPr>
        <p:spPr>
          <a:xfrm>
            <a:off x="8183937" y="2371583"/>
            <a:ext cx="700743" cy="1395488"/>
          </a:xfrm>
          <a:prstGeom prst="wedgeRectCallout">
            <a:avLst>
              <a:gd name="adj1" fmla="val -10587"/>
              <a:gd name="adj2" fmla="val -9153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92" name="グラフィックス 91">
            <a:extLst>
              <a:ext uri="{FF2B5EF4-FFF2-40B4-BE49-F238E27FC236}">
                <a16:creationId xmlns:a16="http://schemas.microsoft.com/office/drawing/2014/main" id="{2EFF801A-8324-AB46-AAA7-D75C514097C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246057" y="2611449"/>
            <a:ext cx="265246" cy="265246"/>
          </a:xfrm>
          <a:prstGeom prst="rect">
            <a:avLst/>
          </a:prstGeom>
        </p:spPr>
      </p:pic>
      <p:pic>
        <p:nvPicPr>
          <p:cNvPr id="94" name="グラフィックス 93">
            <a:extLst>
              <a:ext uri="{FF2B5EF4-FFF2-40B4-BE49-F238E27FC236}">
                <a16:creationId xmlns:a16="http://schemas.microsoft.com/office/drawing/2014/main" id="{E2316FAE-993E-564E-A8B7-D1787D10988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398457" y="2763849"/>
            <a:ext cx="265246" cy="265246"/>
          </a:xfrm>
          <a:prstGeom prst="rect">
            <a:avLst/>
          </a:prstGeom>
        </p:spPr>
      </p:pic>
      <p:pic>
        <p:nvPicPr>
          <p:cNvPr id="96" name="グラフィックス 95">
            <a:extLst>
              <a:ext uri="{FF2B5EF4-FFF2-40B4-BE49-F238E27FC236}">
                <a16:creationId xmlns:a16="http://schemas.microsoft.com/office/drawing/2014/main" id="{E4C7B12F-FD14-9E42-A68B-9A8E809F1C3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550857" y="2916249"/>
            <a:ext cx="265246" cy="265246"/>
          </a:xfrm>
          <a:prstGeom prst="rect">
            <a:avLst/>
          </a:prstGeom>
        </p:spPr>
      </p:pic>
      <p:pic>
        <p:nvPicPr>
          <p:cNvPr id="98" name="グラフィックス 97">
            <a:extLst>
              <a:ext uri="{FF2B5EF4-FFF2-40B4-BE49-F238E27FC236}">
                <a16:creationId xmlns:a16="http://schemas.microsoft.com/office/drawing/2014/main" id="{EC1CDFDC-0D9E-334E-92D5-2E8139B39FB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263986" y="2987970"/>
            <a:ext cx="265246" cy="265246"/>
          </a:xfrm>
          <a:prstGeom prst="rect">
            <a:avLst/>
          </a:prstGeom>
        </p:spPr>
      </p:pic>
      <p:pic>
        <p:nvPicPr>
          <p:cNvPr id="100" name="グラフィックス 99">
            <a:extLst>
              <a:ext uri="{FF2B5EF4-FFF2-40B4-BE49-F238E27FC236}">
                <a16:creationId xmlns:a16="http://schemas.microsoft.com/office/drawing/2014/main" id="{16035854-71EF-7144-A182-4194EEA89B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416386" y="3140370"/>
            <a:ext cx="265246" cy="265246"/>
          </a:xfrm>
          <a:prstGeom prst="rect">
            <a:avLst/>
          </a:prstGeom>
        </p:spPr>
      </p:pic>
      <p:pic>
        <p:nvPicPr>
          <p:cNvPr id="102" name="グラフィックス 101">
            <a:extLst>
              <a:ext uri="{FF2B5EF4-FFF2-40B4-BE49-F238E27FC236}">
                <a16:creationId xmlns:a16="http://schemas.microsoft.com/office/drawing/2014/main" id="{314CBB8F-89ED-F44C-9114-CF35BB4925A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568786" y="3292770"/>
            <a:ext cx="265246" cy="265246"/>
          </a:xfrm>
          <a:prstGeom prst="rect">
            <a:avLst/>
          </a:prstGeom>
        </p:spPr>
      </p:pic>
      <p:sp>
        <p:nvSpPr>
          <p:cNvPr id="103" name="角丸四角形 102">
            <a:extLst>
              <a:ext uri="{FF2B5EF4-FFF2-40B4-BE49-F238E27FC236}">
                <a16:creationId xmlns:a16="http://schemas.microsoft.com/office/drawing/2014/main" id="{7474E6AA-90B8-4545-B934-FA208E1BD76F}"/>
              </a:ext>
            </a:extLst>
          </p:cNvPr>
          <p:cNvSpPr/>
          <p:nvPr/>
        </p:nvSpPr>
        <p:spPr>
          <a:xfrm>
            <a:off x="5164815" y="2553283"/>
            <a:ext cx="3958717" cy="1013440"/>
          </a:xfrm>
          <a:prstGeom prst="roundRect">
            <a:avLst/>
          </a:prstGeom>
          <a:noFill/>
          <a:ln>
            <a:solidFill>
              <a:schemeClr val="tx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5" name="テキスト ボックス 104">
            <a:extLst>
              <a:ext uri="{FF2B5EF4-FFF2-40B4-BE49-F238E27FC236}">
                <a16:creationId xmlns:a16="http://schemas.microsoft.com/office/drawing/2014/main" id="{19339B67-411D-8F4B-8A14-183ED34D764B}"/>
              </a:ext>
            </a:extLst>
          </p:cNvPr>
          <p:cNvSpPr txBox="1"/>
          <p:nvPr/>
        </p:nvSpPr>
        <p:spPr>
          <a:xfrm>
            <a:off x="5230356" y="2622712"/>
            <a:ext cx="6270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40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ジョブ</a:t>
            </a:r>
            <a:endParaRPr kumimoji="1" lang="ja-JP" altLang="en-US" sz="1400" dirty="0">
              <a:latin typeface="UD Digi Kyokasho NK-R" panose="02020400000000000000" pitchFamily="18" charset="-128"/>
              <a:ea typeface="UD Digi Kyokasho NK-R" panose="02020400000000000000" pitchFamily="18" charset="-128"/>
            </a:endParaRPr>
          </a:p>
        </p:txBody>
      </p:sp>
      <p:pic>
        <p:nvPicPr>
          <p:cNvPr id="115" name="グラフィックス 114">
            <a:extLst>
              <a:ext uri="{FF2B5EF4-FFF2-40B4-BE49-F238E27FC236}">
                <a16:creationId xmlns:a16="http://schemas.microsoft.com/office/drawing/2014/main" id="{80BDAB9A-903E-4741-935C-2D1C67C3331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910193" y="4238020"/>
            <a:ext cx="687981" cy="687981"/>
          </a:xfrm>
          <a:prstGeom prst="rect">
            <a:avLst/>
          </a:prstGeom>
        </p:spPr>
      </p:pic>
      <p:sp>
        <p:nvSpPr>
          <p:cNvPr id="117" name="四角形吹き出し 116">
            <a:extLst>
              <a:ext uri="{FF2B5EF4-FFF2-40B4-BE49-F238E27FC236}">
                <a16:creationId xmlns:a16="http://schemas.microsoft.com/office/drawing/2014/main" id="{AFEFDC24-D95B-0241-A69A-1242830FA6AB}"/>
              </a:ext>
            </a:extLst>
          </p:cNvPr>
          <p:cNvSpPr/>
          <p:nvPr/>
        </p:nvSpPr>
        <p:spPr>
          <a:xfrm>
            <a:off x="5095885" y="4205336"/>
            <a:ext cx="3893175" cy="877536"/>
          </a:xfrm>
          <a:prstGeom prst="wedgeRectCallout">
            <a:avLst>
              <a:gd name="adj1" fmla="val -90259"/>
              <a:gd name="adj2" fmla="val -2002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19" name="グラフィックス 118">
            <a:extLst>
              <a:ext uri="{FF2B5EF4-FFF2-40B4-BE49-F238E27FC236}">
                <a16:creationId xmlns:a16="http://schemas.microsoft.com/office/drawing/2014/main" id="{92D257A2-E157-1341-8365-A0F96610008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385550" y="2996677"/>
            <a:ext cx="265246" cy="265246"/>
          </a:xfrm>
          <a:prstGeom prst="rect">
            <a:avLst/>
          </a:prstGeom>
        </p:spPr>
      </p:pic>
      <p:sp>
        <p:nvSpPr>
          <p:cNvPr id="121" name="テキスト ボックス 120">
            <a:extLst>
              <a:ext uri="{FF2B5EF4-FFF2-40B4-BE49-F238E27FC236}">
                <a16:creationId xmlns:a16="http://schemas.microsoft.com/office/drawing/2014/main" id="{00663719-E71F-6449-A9B4-458D370C5AE4}"/>
              </a:ext>
            </a:extLst>
          </p:cNvPr>
          <p:cNvSpPr txBox="1"/>
          <p:nvPr/>
        </p:nvSpPr>
        <p:spPr>
          <a:xfrm>
            <a:off x="2608014" y="4872212"/>
            <a:ext cx="13308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ja-JP" sz="1400" dirty="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Blob Storage</a:t>
            </a:r>
            <a:endParaRPr kumimoji="1" lang="ja-JP" altLang="en-US" sz="1400" dirty="0">
              <a:latin typeface="UD Digi Kyokasho NK-R" panose="02020400000000000000" pitchFamily="18" charset="-128"/>
              <a:ea typeface="UD Digi Kyokasho NK-R" panose="02020400000000000000" pitchFamily="18" charset="-128"/>
            </a:endParaRPr>
          </a:p>
        </p:txBody>
      </p:sp>
      <p:grpSp>
        <p:nvGrpSpPr>
          <p:cNvPr id="181" name="グループ化 180">
            <a:extLst>
              <a:ext uri="{FF2B5EF4-FFF2-40B4-BE49-F238E27FC236}">
                <a16:creationId xmlns:a16="http://schemas.microsoft.com/office/drawing/2014/main" id="{C5002071-EE37-9D40-AA02-7764D556867F}"/>
              </a:ext>
            </a:extLst>
          </p:cNvPr>
          <p:cNvGrpSpPr/>
          <p:nvPr/>
        </p:nvGrpSpPr>
        <p:grpSpPr>
          <a:xfrm>
            <a:off x="5303290" y="4195508"/>
            <a:ext cx="1277092" cy="887364"/>
            <a:chOff x="6476522" y="3157690"/>
            <a:chExt cx="1277092" cy="887364"/>
          </a:xfrm>
        </p:grpSpPr>
        <p:pic>
          <p:nvPicPr>
            <p:cNvPr id="122" name="グラフィックス 121">
              <a:extLst>
                <a:ext uri="{FF2B5EF4-FFF2-40B4-BE49-F238E27FC236}">
                  <a16:creationId xmlns:a16="http://schemas.microsoft.com/office/drawing/2014/main" id="{D63413A7-2F56-1944-948C-789B69AC3F6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6773302" y="3157690"/>
              <a:ext cx="523112" cy="404223"/>
            </a:xfrm>
            <a:prstGeom prst="rect">
              <a:avLst/>
            </a:prstGeom>
          </p:spPr>
        </p:pic>
        <p:pic>
          <p:nvPicPr>
            <p:cNvPr id="124" name="グラフィックス 123">
              <a:extLst>
                <a:ext uri="{FF2B5EF4-FFF2-40B4-BE49-F238E27FC236}">
                  <a16:creationId xmlns:a16="http://schemas.microsoft.com/office/drawing/2014/main" id="{E679458B-F201-784C-837E-03D9C46893AE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6925702" y="3310090"/>
              <a:ext cx="523112" cy="404223"/>
            </a:xfrm>
            <a:prstGeom prst="rect">
              <a:avLst/>
            </a:prstGeom>
          </p:spPr>
        </p:pic>
        <p:pic>
          <p:nvPicPr>
            <p:cNvPr id="126" name="グラフィックス 125">
              <a:extLst>
                <a:ext uri="{FF2B5EF4-FFF2-40B4-BE49-F238E27FC236}">
                  <a16:creationId xmlns:a16="http://schemas.microsoft.com/office/drawing/2014/main" id="{4A657E7B-78B0-9541-93D9-CF6BD58E70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7078102" y="3462490"/>
              <a:ext cx="523112" cy="404223"/>
            </a:xfrm>
            <a:prstGeom prst="rect">
              <a:avLst/>
            </a:prstGeom>
          </p:spPr>
        </p:pic>
        <p:pic>
          <p:nvPicPr>
            <p:cNvPr id="128" name="グラフィックス 127">
              <a:extLst>
                <a:ext uri="{FF2B5EF4-FFF2-40B4-BE49-F238E27FC236}">
                  <a16:creationId xmlns:a16="http://schemas.microsoft.com/office/drawing/2014/main" id="{32F35BB5-0D7C-B147-A3EF-EB6990251C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7230502" y="3614890"/>
              <a:ext cx="523112" cy="404223"/>
            </a:xfrm>
            <a:prstGeom prst="rect">
              <a:avLst/>
            </a:prstGeom>
          </p:spPr>
        </p:pic>
        <p:pic>
          <p:nvPicPr>
            <p:cNvPr id="142" name="グラフィックス 141">
              <a:extLst>
                <a:ext uri="{FF2B5EF4-FFF2-40B4-BE49-F238E27FC236}">
                  <a16:creationId xmlns:a16="http://schemas.microsoft.com/office/drawing/2014/main" id="{B9383CFC-B0B9-214A-B345-1BDD9B39C18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6476522" y="3183631"/>
              <a:ext cx="523112" cy="404223"/>
            </a:xfrm>
            <a:prstGeom prst="rect">
              <a:avLst/>
            </a:prstGeom>
          </p:spPr>
        </p:pic>
        <p:pic>
          <p:nvPicPr>
            <p:cNvPr id="144" name="グラフィックス 143">
              <a:extLst>
                <a:ext uri="{FF2B5EF4-FFF2-40B4-BE49-F238E27FC236}">
                  <a16:creationId xmlns:a16="http://schemas.microsoft.com/office/drawing/2014/main" id="{3BDAAB86-2814-F241-A534-EF1E1912DCEF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6628922" y="3336031"/>
              <a:ext cx="523112" cy="404223"/>
            </a:xfrm>
            <a:prstGeom prst="rect">
              <a:avLst/>
            </a:prstGeom>
          </p:spPr>
        </p:pic>
        <p:pic>
          <p:nvPicPr>
            <p:cNvPr id="146" name="グラフィックス 145">
              <a:extLst>
                <a:ext uri="{FF2B5EF4-FFF2-40B4-BE49-F238E27FC236}">
                  <a16:creationId xmlns:a16="http://schemas.microsoft.com/office/drawing/2014/main" id="{FDFBFB1F-1F98-B844-AF58-E21D70565BE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6781322" y="3488431"/>
              <a:ext cx="523112" cy="404223"/>
            </a:xfrm>
            <a:prstGeom prst="rect">
              <a:avLst/>
            </a:prstGeom>
          </p:spPr>
        </p:pic>
        <p:pic>
          <p:nvPicPr>
            <p:cNvPr id="148" name="グラフィックス 147">
              <a:extLst>
                <a:ext uri="{FF2B5EF4-FFF2-40B4-BE49-F238E27FC236}">
                  <a16:creationId xmlns:a16="http://schemas.microsoft.com/office/drawing/2014/main" id="{5ED2B5C4-DE39-224C-ADE5-5FE8EB82B820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6933722" y="3640831"/>
              <a:ext cx="523112" cy="404223"/>
            </a:xfrm>
            <a:prstGeom prst="rect">
              <a:avLst/>
            </a:prstGeom>
          </p:spPr>
        </p:pic>
      </p:grpSp>
      <p:grpSp>
        <p:nvGrpSpPr>
          <p:cNvPr id="182" name="グループ化 181">
            <a:extLst>
              <a:ext uri="{FF2B5EF4-FFF2-40B4-BE49-F238E27FC236}">
                <a16:creationId xmlns:a16="http://schemas.microsoft.com/office/drawing/2014/main" id="{3446A1CB-A151-4745-891F-7D4851CC1446}"/>
              </a:ext>
            </a:extLst>
          </p:cNvPr>
          <p:cNvGrpSpPr/>
          <p:nvPr/>
        </p:nvGrpSpPr>
        <p:grpSpPr>
          <a:xfrm>
            <a:off x="5895441" y="4187297"/>
            <a:ext cx="1277092" cy="887364"/>
            <a:chOff x="6476522" y="3157690"/>
            <a:chExt cx="1277092" cy="887364"/>
          </a:xfrm>
        </p:grpSpPr>
        <p:pic>
          <p:nvPicPr>
            <p:cNvPr id="183" name="グラフィックス 182">
              <a:extLst>
                <a:ext uri="{FF2B5EF4-FFF2-40B4-BE49-F238E27FC236}">
                  <a16:creationId xmlns:a16="http://schemas.microsoft.com/office/drawing/2014/main" id="{D7C6CF55-A555-214F-8825-44025A4536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6773302" y="3157690"/>
              <a:ext cx="523112" cy="404223"/>
            </a:xfrm>
            <a:prstGeom prst="rect">
              <a:avLst/>
            </a:prstGeom>
          </p:spPr>
        </p:pic>
        <p:pic>
          <p:nvPicPr>
            <p:cNvPr id="184" name="グラフィックス 183">
              <a:extLst>
                <a:ext uri="{FF2B5EF4-FFF2-40B4-BE49-F238E27FC236}">
                  <a16:creationId xmlns:a16="http://schemas.microsoft.com/office/drawing/2014/main" id="{42773C1E-33EE-B243-B5E8-8A7ECF5EA50D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6925702" y="3310090"/>
              <a:ext cx="523112" cy="404223"/>
            </a:xfrm>
            <a:prstGeom prst="rect">
              <a:avLst/>
            </a:prstGeom>
          </p:spPr>
        </p:pic>
        <p:pic>
          <p:nvPicPr>
            <p:cNvPr id="185" name="グラフィックス 184">
              <a:extLst>
                <a:ext uri="{FF2B5EF4-FFF2-40B4-BE49-F238E27FC236}">
                  <a16:creationId xmlns:a16="http://schemas.microsoft.com/office/drawing/2014/main" id="{1B8F7BE3-3835-4747-8AE0-9AA34CD904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7078102" y="3462490"/>
              <a:ext cx="523112" cy="404223"/>
            </a:xfrm>
            <a:prstGeom prst="rect">
              <a:avLst/>
            </a:prstGeom>
          </p:spPr>
        </p:pic>
        <p:pic>
          <p:nvPicPr>
            <p:cNvPr id="186" name="グラフィックス 185">
              <a:extLst>
                <a:ext uri="{FF2B5EF4-FFF2-40B4-BE49-F238E27FC236}">
                  <a16:creationId xmlns:a16="http://schemas.microsoft.com/office/drawing/2014/main" id="{4A6718F3-6837-1249-8304-D94AEC41530D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7230502" y="3614890"/>
              <a:ext cx="523112" cy="404223"/>
            </a:xfrm>
            <a:prstGeom prst="rect">
              <a:avLst/>
            </a:prstGeom>
          </p:spPr>
        </p:pic>
        <p:pic>
          <p:nvPicPr>
            <p:cNvPr id="187" name="グラフィックス 186">
              <a:extLst>
                <a:ext uri="{FF2B5EF4-FFF2-40B4-BE49-F238E27FC236}">
                  <a16:creationId xmlns:a16="http://schemas.microsoft.com/office/drawing/2014/main" id="{0E542ED1-0AF2-A54B-A44F-6EDDFC189D93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6476522" y="3183631"/>
              <a:ext cx="523112" cy="404223"/>
            </a:xfrm>
            <a:prstGeom prst="rect">
              <a:avLst/>
            </a:prstGeom>
          </p:spPr>
        </p:pic>
        <p:pic>
          <p:nvPicPr>
            <p:cNvPr id="188" name="グラフィックス 187">
              <a:extLst>
                <a:ext uri="{FF2B5EF4-FFF2-40B4-BE49-F238E27FC236}">
                  <a16:creationId xmlns:a16="http://schemas.microsoft.com/office/drawing/2014/main" id="{EC24BAEE-F6B3-344C-B966-5D6AC5EF29AD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6628922" y="3336031"/>
              <a:ext cx="523112" cy="404223"/>
            </a:xfrm>
            <a:prstGeom prst="rect">
              <a:avLst/>
            </a:prstGeom>
          </p:spPr>
        </p:pic>
        <p:pic>
          <p:nvPicPr>
            <p:cNvPr id="189" name="グラフィックス 188">
              <a:extLst>
                <a:ext uri="{FF2B5EF4-FFF2-40B4-BE49-F238E27FC236}">
                  <a16:creationId xmlns:a16="http://schemas.microsoft.com/office/drawing/2014/main" id="{36D90EBB-D6EB-AD49-9224-775B9D2FD32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6781322" y="3488431"/>
              <a:ext cx="523112" cy="404223"/>
            </a:xfrm>
            <a:prstGeom prst="rect">
              <a:avLst/>
            </a:prstGeom>
          </p:spPr>
        </p:pic>
        <p:pic>
          <p:nvPicPr>
            <p:cNvPr id="190" name="グラフィックス 189">
              <a:extLst>
                <a:ext uri="{FF2B5EF4-FFF2-40B4-BE49-F238E27FC236}">
                  <a16:creationId xmlns:a16="http://schemas.microsoft.com/office/drawing/2014/main" id="{28470262-2D0B-114D-8EF4-D6B2312197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6933722" y="3640831"/>
              <a:ext cx="523112" cy="404223"/>
            </a:xfrm>
            <a:prstGeom prst="rect">
              <a:avLst/>
            </a:prstGeom>
          </p:spPr>
        </p:pic>
      </p:grpSp>
      <p:grpSp>
        <p:nvGrpSpPr>
          <p:cNvPr id="191" name="グループ化 190">
            <a:extLst>
              <a:ext uri="{FF2B5EF4-FFF2-40B4-BE49-F238E27FC236}">
                <a16:creationId xmlns:a16="http://schemas.microsoft.com/office/drawing/2014/main" id="{8911178C-7BAF-EE45-93B7-B94C607DCEA0}"/>
              </a:ext>
            </a:extLst>
          </p:cNvPr>
          <p:cNvGrpSpPr/>
          <p:nvPr/>
        </p:nvGrpSpPr>
        <p:grpSpPr>
          <a:xfrm>
            <a:off x="6496081" y="4196263"/>
            <a:ext cx="1277092" cy="887364"/>
            <a:chOff x="6476522" y="3157690"/>
            <a:chExt cx="1277092" cy="887364"/>
          </a:xfrm>
        </p:grpSpPr>
        <p:pic>
          <p:nvPicPr>
            <p:cNvPr id="192" name="グラフィックス 191">
              <a:extLst>
                <a:ext uri="{FF2B5EF4-FFF2-40B4-BE49-F238E27FC236}">
                  <a16:creationId xmlns:a16="http://schemas.microsoft.com/office/drawing/2014/main" id="{6BAB9881-D4BC-8E46-89CC-42B767E0D70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6773302" y="3157690"/>
              <a:ext cx="523112" cy="404223"/>
            </a:xfrm>
            <a:prstGeom prst="rect">
              <a:avLst/>
            </a:prstGeom>
          </p:spPr>
        </p:pic>
        <p:pic>
          <p:nvPicPr>
            <p:cNvPr id="193" name="グラフィックス 192">
              <a:extLst>
                <a:ext uri="{FF2B5EF4-FFF2-40B4-BE49-F238E27FC236}">
                  <a16:creationId xmlns:a16="http://schemas.microsoft.com/office/drawing/2014/main" id="{21834729-8A13-4F45-A4C1-D227407BFA1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6925702" y="3310090"/>
              <a:ext cx="523112" cy="404223"/>
            </a:xfrm>
            <a:prstGeom prst="rect">
              <a:avLst/>
            </a:prstGeom>
          </p:spPr>
        </p:pic>
        <p:pic>
          <p:nvPicPr>
            <p:cNvPr id="194" name="グラフィックス 193">
              <a:extLst>
                <a:ext uri="{FF2B5EF4-FFF2-40B4-BE49-F238E27FC236}">
                  <a16:creationId xmlns:a16="http://schemas.microsoft.com/office/drawing/2014/main" id="{87928174-0A87-8B4E-8E6F-9B398FDF5A0E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7078102" y="3462490"/>
              <a:ext cx="523112" cy="404223"/>
            </a:xfrm>
            <a:prstGeom prst="rect">
              <a:avLst/>
            </a:prstGeom>
          </p:spPr>
        </p:pic>
        <p:pic>
          <p:nvPicPr>
            <p:cNvPr id="195" name="グラフィックス 194">
              <a:extLst>
                <a:ext uri="{FF2B5EF4-FFF2-40B4-BE49-F238E27FC236}">
                  <a16:creationId xmlns:a16="http://schemas.microsoft.com/office/drawing/2014/main" id="{13A63B77-2D9E-D743-ADF1-39F2D01C7D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7230502" y="3614890"/>
              <a:ext cx="523112" cy="404223"/>
            </a:xfrm>
            <a:prstGeom prst="rect">
              <a:avLst/>
            </a:prstGeom>
          </p:spPr>
        </p:pic>
        <p:pic>
          <p:nvPicPr>
            <p:cNvPr id="196" name="グラフィックス 195">
              <a:extLst>
                <a:ext uri="{FF2B5EF4-FFF2-40B4-BE49-F238E27FC236}">
                  <a16:creationId xmlns:a16="http://schemas.microsoft.com/office/drawing/2014/main" id="{09A59BA4-4FEB-F448-81A8-16A9E7A2ADF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6476522" y="3183631"/>
              <a:ext cx="523112" cy="404223"/>
            </a:xfrm>
            <a:prstGeom prst="rect">
              <a:avLst/>
            </a:prstGeom>
          </p:spPr>
        </p:pic>
        <p:pic>
          <p:nvPicPr>
            <p:cNvPr id="197" name="グラフィックス 196">
              <a:extLst>
                <a:ext uri="{FF2B5EF4-FFF2-40B4-BE49-F238E27FC236}">
                  <a16:creationId xmlns:a16="http://schemas.microsoft.com/office/drawing/2014/main" id="{6BDB67DD-BD1B-B54D-AD85-F0D2E9114D1F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6628922" y="3336031"/>
              <a:ext cx="523112" cy="404223"/>
            </a:xfrm>
            <a:prstGeom prst="rect">
              <a:avLst/>
            </a:prstGeom>
          </p:spPr>
        </p:pic>
        <p:pic>
          <p:nvPicPr>
            <p:cNvPr id="198" name="グラフィックス 197">
              <a:extLst>
                <a:ext uri="{FF2B5EF4-FFF2-40B4-BE49-F238E27FC236}">
                  <a16:creationId xmlns:a16="http://schemas.microsoft.com/office/drawing/2014/main" id="{F7B80518-7F21-0745-A857-CD5B4625745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6781322" y="3488431"/>
              <a:ext cx="523112" cy="404223"/>
            </a:xfrm>
            <a:prstGeom prst="rect">
              <a:avLst/>
            </a:prstGeom>
          </p:spPr>
        </p:pic>
        <p:pic>
          <p:nvPicPr>
            <p:cNvPr id="199" name="グラフィックス 198">
              <a:extLst>
                <a:ext uri="{FF2B5EF4-FFF2-40B4-BE49-F238E27FC236}">
                  <a16:creationId xmlns:a16="http://schemas.microsoft.com/office/drawing/2014/main" id="{14FAAE26-6C3A-054F-90FF-820193CBD7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6933722" y="3640831"/>
              <a:ext cx="523112" cy="404223"/>
            </a:xfrm>
            <a:prstGeom prst="rect">
              <a:avLst/>
            </a:prstGeom>
          </p:spPr>
        </p:pic>
      </p:grpSp>
      <p:grpSp>
        <p:nvGrpSpPr>
          <p:cNvPr id="200" name="グループ化 199">
            <a:extLst>
              <a:ext uri="{FF2B5EF4-FFF2-40B4-BE49-F238E27FC236}">
                <a16:creationId xmlns:a16="http://schemas.microsoft.com/office/drawing/2014/main" id="{D4637F60-5CB2-F149-B614-7950263359B9}"/>
              </a:ext>
            </a:extLst>
          </p:cNvPr>
          <p:cNvGrpSpPr/>
          <p:nvPr/>
        </p:nvGrpSpPr>
        <p:grpSpPr>
          <a:xfrm>
            <a:off x="7078790" y="4196264"/>
            <a:ext cx="1277092" cy="887364"/>
            <a:chOff x="6476522" y="3157690"/>
            <a:chExt cx="1277092" cy="887364"/>
          </a:xfrm>
        </p:grpSpPr>
        <p:pic>
          <p:nvPicPr>
            <p:cNvPr id="201" name="グラフィックス 200">
              <a:extLst>
                <a:ext uri="{FF2B5EF4-FFF2-40B4-BE49-F238E27FC236}">
                  <a16:creationId xmlns:a16="http://schemas.microsoft.com/office/drawing/2014/main" id="{2331FC45-2304-B740-B72D-BF1CCEA983A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6773302" y="3157690"/>
              <a:ext cx="523112" cy="404223"/>
            </a:xfrm>
            <a:prstGeom prst="rect">
              <a:avLst/>
            </a:prstGeom>
          </p:spPr>
        </p:pic>
        <p:pic>
          <p:nvPicPr>
            <p:cNvPr id="202" name="グラフィックス 201">
              <a:extLst>
                <a:ext uri="{FF2B5EF4-FFF2-40B4-BE49-F238E27FC236}">
                  <a16:creationId xmlns:a16="http://schemas.microsoft.com/office/drawing/2014/main" id="{4ABCD2E8-FF09-264F-BAB0-D23A3AC54E85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6925702" y="3310090"/>
              <a:ext cx="523112" cy="404223"/>
            </a:xfrm>
            <a:prstGeom prst="rect">
              <a:avLst/>
            </a:prstGeom>
          </p:spPr>
        </p:pic>
        <p:pic>
          <p:nvPicPr>
            <p:cNvPr id="203" name="グラフィックス 202">
              <a:extLst>
                <a:ext uri="{FF2B5EF4-FFF2-40B4-BE49-F238E27FC236}">
                  <a16:creationId xmlns:a16="http://schemas.microsoft.com/office/drawing/2014/main" id="{A09C05A0-1F12-D243-8955-0FDC0A5AD455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7078102" y="3462490"/>
              <a:ext cx="523112" cy="404223"/>
            </a:xfrm>
            <a:prstGeom prst="rect">
              <a:avLst/>
            </a:prstGeom>
          </p:spPr>
        </p:pic>
        <p:pic>
          <p:nvPicPr>
            <p:cNvPr id="204" name="グラフィックス 203">
              <a:extLst>
                <a:ext uri="{FF2B5EF4-FFF2-40B4-BE49-F238E27FC236}">
                  <a16:creationId xmlns:a16="http://schemas.microsoft.com/office/drawing/2014/main" id="{6EE059AE-0559-114A-8818-CCDA9EA7E14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7230502" y="3614890"/>
              <a:ext cx="523112" cy="404223"/>
            </a:xfrm>
            <a:prstGeom prst="rect">
              <a:avLst/>
            </a:prstGeom>
          </p:spPr>
        </p:pic>
        <p:pic>
          <p:nvPicPr>
            <p:cNvPr id="205" name="グラフィックス 204">
              <a:extLst>
                <a:ext uri="{FF2B5EF4-FFF2-40B4-BE49-F238E27FC236}">
                  <a16:creationId xmlns:a16="http://schemas.microsoft.com/office/drawing/2014/main" id="{9FCFFB81-8614-AB44-9415-AA4D03C398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6476522" y="3183631"/>
              <a:ext cx="523112" cy="404223"/>
            </a:xfrm>
            <a:prstGeom prst="rect">
              <a:avLst/>
            </a:prstGeom>
          </p:spPr>
        </p:pic>
        <p:pic>
          <p:nvPicPr>
            <p:cNvPr id="206" name="グラフィックス 205">
              <a:extLst>
                <a:ext uri="{FF2B5EF4-FFF2-40B4-BE49-F238E27FC236}">
                  <a16:creationId xmlns:a16="http://schemas.microsoft.com/office/drawing/2014/main" id="{27B73F6B-49AD-CA45-AD73-B8180F3E0A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6628922" y="3336031"/>
              <a:ext cx="523112" cy="404223"/>
            </a:xfrm>
            <a:prstGeom prst="rect">
              <a:avLst/>
            </a:prstGeom>
          </p:spPr>
        </p:pic>
        <p:pic>
          <p:nvPicPr>
            <p:cNvPr id="207" name="グラフィックス 206">
              <a:extLst>
                <a:ext uri="{FF2B5EF4-FFF2-40B4-BE49-F238E27FC236}">
                  <a16:creationId xmlns:a16="http://schemas.microsoft.com/office/drawing/2014/main" id="{6900BB9D-68C0-F34A-85EF-15E28BBF57C6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6781322" y="3488431"/>
              <a:ext cx="523112" cy="404223"/>
            </a:xfrm>
            <a:prstGeom prst="rect">
              <a:avLst/>
            </a:prstGeom>
          </p:spPr>
        </p:pic>
        <p:pic>
          <p:nvPicPr>
            <p:cNvPr id="208" name="グラフィックス 207">
              <a:extLst>
                <a:ext uri="{FF2B5EF4-FFF2-40B4-BE49-F238E27FC236}">
                  <a16:creationId xmlns:a16="http://schemas.microsoft.com/office/drawing/2014/main" id="{594493F7-3857-D142-99E0-4B5F197B96E8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6933722" y="3640831"/>
              <a:ext cx="523112" cy="404223"/>
            </a:xfrm>
            <a:prstGeom prst="rect">
              <a:avLst/>
            </a:prstGeom>
          </p:spPr>
        </p:pic>
      </p:grpSp>
      <p:grpSp>
        <p:nvGrpSpPr>
          <p:cNvPr id="209" name="グループ化 208">
            <a:extLst>
              <a:ext uri="{FF2B5EF4-FFF2-40B4-BE49-F238E27FC236}">
                <a16:creationId xmlns:a16="http://schemas.microsoft.com/office/drawing/2014/main" id="{813C0694-7828-7840-8BBB-184C57AAAD0F}"/>
              </a:ext>
            </a:extLst>
          </p:cNvPr>
          <p:cNvGrpSpPr/>
          <p:nvPr/>
        </p:nvGrpSpPr>
        <p:grpSpPr>
          <a:xfrm>
            <a:off x="7670464" y="4187299"/>
            <a:ext cx="1277092" cy="887364"/>
            <a:chOff x="6476522" y="3157690"/>
            <a:chExt cx="1277092" cy="887364"/>
          </a:xfrm>
        </p:grpSpPr>
        <p:pic>
          <p:nvPicPr>
            <p:cNvPr id="210" name="グラフィックス 209">
              <a:extLst>
                <a:ext uri="{FF2B5EF4-FFF2-40B4-BE49-F238E27FC236}">
                  <a16:creationId xmlns:a16="http://schemas.microsoft.com/office/drawing/2014/main" id="{D16E5A8E-E226-2B40-9C97-3A77C462A94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6773302" y="3157690"/>
              <a:ext cx="523112" cy="404223"/>
            </a:xfrm>
            <a:prstGeom prst="rect">
              <a:avLst/>
            </a:prstGeom>
          </p:spPr>
        </p:pic>
        <p:pic>
          <p:nvPicPr>
            <p:cNvPr id="211" name="グラフィックス 210">
              <a:extLst>
                <a:ext uri="{FF2B5EF4-FFF2-40B4-BE49-F238E27FC236}">
                  <a16:creationId xmlns:a16="http://schemas.microsoft.com/office/drawing/2014/main" id="{0CFB6450-6D32-D542-BFAD-4B9652E537DF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6925702" y="3310090"/>
              <a:ext cx="523112" cy="404223"/>
            </a:xfrm>
            <a:prstGeom prst="rect">
              <a:avLst/>
            </a:prstGeom>
          </p:spPr>
        </p:pic>
        <p:pic>
          <p:nvPicPr>
            <p:cNvPr id="212" name="グラフィックス 211">
              <a:extLst>
                <a:ext uri="{FF2B5EF4-FFF2-40B4-BE49-F238E27FC236}">
                  <a16:creationId xmlns:a16="http://schemas.microsoft.com/office/drawing/2014/main" id="{5ED639A3-F60E-0340-8534-9661FF78062D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7078102" y="3462490"/>
              <a:ext cx="523112" cy="404223"/>
            </a:xfrm>
            <a:prstGeom prst="rect">
              <a:avLst/>
            </a:prstGeom>
          </p:spPr>
        </p:pic>
        <p:pic>
          <p:nvPicPr>
            <p:cNvPr id="213" name="グラフィックス 212">
              <a:extLst>
                <a:ext uri="{FF2B5EF4-FFF2-40B4-BE49-F238E27FC236}">
                  <a16:creationId xmlns:a16="http://schemas.microsoft.com/office/drawing/2014/main" id="{D678F909-7086-B04B-97B3-822237D9FA58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7230502" y="3614890"/>
              <a:ext cx="523112" cy="404223"/>
            </a:xfrm>
            <a:prstGeom prst="rect">
              <a:avLst/>
            </a:prstGeom>
          </p:spPr>
        </p:pic>
        <p:pic>
          <p:nvPicPr>
            <p:cNvPr id="214" name="グラフィックス 213">
              <a:extLst>
                <a:ext uri="{FF2B5EF4-FFF2-40B4-BE49-F238E27FC236}">
                  <a16:creationId xmlns:a16="http://schemas.microsoft.com/office/drawing/2014/main" id="{B3923E62-84CE-084C-8D02-95000A819B0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6476522" y="3183631"/>
              <a:ext cx="523112" cy="404223"/>
            </a:xfrm>
            <a:prstGeom prst="rect">
              <a:avLst/>
            </a:prstGeom>
          </p:spPr>
        </p:pic>
        <p:pic>
          <p:nvPicPr>
            <p:cNvPr id="215" name="グラフィックス 214">
              <a:extLst>
                <a:ext uri="{FF2B5EF4-FFF2-40B4-BE49-F238E27FC236}">
                  <a16:creationId xmlns:a16="http://schemas.microsoft.com/office/drawing/2014/main" id="{4292F33D-1AE8-AE4E-BE0E-B6425229F29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6628922" y="3336031"/>
              <a:ext cx="523112" cy="404223"/>
            </a:xfrm>
            <a:prstGeom prst="rect">
              <a:avLst/>
            </a:prstGeom>
          </p:spPr>
        </p:pic>
        <p:pic>
          <p:nvPicPr>
            <p:cNvPr id="216" name="グラフィックス 215">
              <a:extLst>
                <a:ext uri="{FF2B5EF4-FFF2-40B4-BE49-F238E27FC236}">
                  <a16:creationId xmlns:a16="http://schemas.microsoft.com/office/drawing/2014/main" id="{5787B5A2-689B-B945-B429-B79632CEE0C8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6781322" y="3488431"/>
              <a:ext cx="523112" cy="404223"/>
            </a:xfrm>
            <a:prstGeom prst="rect">
              <a:avLst/>
            </a:prstGeom>
          </p:spPr>
        </p:pic>
        <p:pic>
          <p:nvPicPr>
            <p:cNvPr id="217" name="グラフィックス 216">
              <a:extLst>
                <a:ext uri="{FF2B5EF4-FFF2-40B4-BE49-F238E27FC236}">
                  <a16:creationId xmlns:a16="http://schemas.microsoft.com/office/drawing/2014/main" id="{040F14F5-229C-CB45-9F12-EAC3A6FA28C0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6933722" y="3640831"/>
              <a:ext cx="523112" cy="404223"/>
            </a:xfrm>
            <a:prstGeom prst="rect">
              <a:avLst/>
            </a:prstGeom>
          </p:spPr>
        </p:pic>
      </p:grpSp>
      <p:pic>
        <p:nvPicPr>
          <p:cNvPr id="237" name="グラフィックス 236">
            <a:extLst>
              <a:ext uri="{FF2B5EF4-FFF2-40B4-BE49-F238E27FC236}">
                <a16:creationId xmlns:a16="http://schemas.microsoft.com/office/drawing/2014/main" id="{69D258FC-8703-1B45-A77A-9559A343F65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310986" y="4526249"/>
            <a:ext cx="523112" cy="404223"/>
          </a:xfrm>
          <a:prstGeom prst="rect">
            <a:avLst/>
          </a:prstGeom>
        </p:spPr>
      </p:pic>
      <p:pic>
        <p:nvPicPr>
          <p:cNvPr id="239" name="グラフィックス 238">
            <a:extLst>
              <a:ext uri="{FF2B5EF4-FFF2-40B4-BE49-F238E27FC236}">
                <a16:creationId xmlns:a16="http://schemas.microsoft.com/office/drawing/2014/main" id="{8B0F6808-62DE-5842-84D3-EAAB70165AD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463386" y="4678649"/>
            <a:ext cx="523112" cy="404223"/>
          </a:xfrm>
          <a:prstGeom prst="rect">
            <a:avLst/>
          </a:prstGeom>
        </p:spPr>
      </p:pic>
      <p:pic>
        <p:nvPicPr>
          <p:cNvPr id="241" name="グラフィックス 240">
            <a:extLst>
              <a:ext uri="{FF2B5EF4-FFF2-40B4-BE49-F238E27FC236}">
                <a16:creationId xmlns:a16="http://schemas.microsoft.com/office/drawing/2014/main" id="{55B67593-2943-4F45-B50B-D65A964638E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8274761" y="4194555"/>
            <a:ext cx="523112" cy="404223"/>
          </a:xfrm>
          <a:prstGeom prst="rect">
            <a:avLst/>
          </a:prstGeom>
        </p:spPr>
      </p:pic>
      <p:pic>
        <p:nvPicPr>
          <p:cNvPr id="243" name="グラフィックス 242">
            <a:extLst>
              <a:ext uri="{FF2B5EF4-FFF2-40B4-BE49-F238E27FC236}">
                <a16:creationId xmlns:a16="http://schemas.microsoft.com/office/drawing/2014/main" id="{2F52B243-9D73-4B49-BE0E-DEDDD1406FC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8427161" y="4346955"/>
            <a:ext cx="523112" cy="404223"/>
          </a:xfrm>
          <a:prstGeom prst="rect">
            <a:avLst/>
          </a:prstGeom>
        </p:spPr>
      </p:pic>
      <p:cxnSp>
        <p:nvCxnSpPr>
          <p:cNvPr id="245" name="直線矢印コネクタ 244">
            <a:extLst>
              <a:ext uri="{FF2B5EF4-FFF2-40B4-BE49-F238E27FC236}">
                <a16:creationId xmlns:a16="http://schemas.microsoft.com/office/drawing/2014/main" id="{3595C985-9341-9B40-BD28-0C984CB071DA}"/>
              </a:ext>
            </a:extLst>
          </p:cNvPr>
          <p:cNvCxnSpPr/>
          <p:nvPr/>
        </p:nvCxnSpPr>
        <p:spPr>
          <a:xfrm>
            <a:off x="1638128" y="3061850"/>
            <a:ext cx="969886" cy="0"/>
          </a:xfrm>
          <a:prstGeom prst="straightConnector1">
            <a:avLst/>
          </a:prstGeom>
          <a:ln w="28575">
            <a:solidFill>
              <a:schemeClr val="tx2"/>
            </a:solidFill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46" name="直線矢印コネクタ 245">
            <a:extLst>
              <a:ext uri="{FF2B5EF4-FFF2-40B4-BE49-F238E27FC236}">
                <a16:creationId xmlns:a16="http://schemas.microsoft.com/office/drawing/2014/main" id="{33C8051D-393F-A248-BEA0-0166DDC1D398}"/>
              </a:ext>
            </a:extLst>
          </p:cNvPr>
          <p:cNvCxnSpPr/>
          <p:nvPr/>
        </p:nvCxnSpPr>
        <p:spPr>
          <a:xfrm>
            <a:off x="3824089" y="2722303"/>
            <a:ext cx="1173563" cy="0"/>
          </a:xfrm>
          <a:prstGeom prst="straightConnector1">
            <a:avLst/>
          </a:prstGeom>
          <a:ln w="28575">
            <a:solidFill>
              <a:schemeClr val="tx2"/>
            </a:solidFill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47" name="直線矢印コネクタ 246">
            <a:extLst>
              <a:ext uri="{FF2B5EF4-FFF2-40B4-BE49-F238E27FC236}">
                <a16:creationId xmlns:a16="http://schemas.microsoft.com/office/drawing/2014/main" id="{FE5511B9-4F1E-EF47-A4A3-922005D40493}"/>
              </a:ext>
            </a:extLst>
          </p:cNvPr>
          <p:cNvCxnSpPr/>
          <p:nvPr/>
        </p:nvCxnSpPr>
        <p:spPr>
          <a:xfrm>
            <a:off x="3976489" y="2794018"/>
            <a:ext cx="1173563" cy="0"/>
          </a:xfrm>
          <a:prstGeom prst="straightConnector1">
            <a:avLst/>
          </a:prstGeom>
          <a:ln w="28575">
            <a:solidFill>
              <a:schemeClr val="tx2"/>
            </a:solidFill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4" name="直線矢印コネクタ 253">
            <a:extLst>
              <a:ext uri="{FF2B5EF4-FFF2-40B4-BE49-F238E27FC236}">
                <a16:creationId xmlns:a16="http://schemas.microsoft.com/office/drawing/2014/main" id="{AB871542-825D-E64A-8BBE-E889A44FD667}"/>
              </a:ext>
            </a:extLst>
          </p:cNvPr>
          <p:cNvCxnSpPr/>
          <p:nvPr/>
        </p:nvCxnSpPr>
        <p:spPr>
          <a:xfrm>
            <a:off x="3833054" y="2883668"/>
            <a:ext cx="1173563" cy="0"/>
          </a:xfrm>
          <a:prstGeom prst="straightConnector1">
            <a:avLst/>
          </a:prstGeom>
          <a:ln w="28575">
            <a:solidFill>
              <a:schemeClr val="tx2"/>
            </a:solidFill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5" name="直線矢印コネクタ 254">
            <a:extLst>
              <a:ext uri="{FF2B5EF4-FFF2-40B4-BE49-F238E27FC236}">
                <a16:creationId xmlns:a16="http://schemas.microsoft.com/office/drawing/2014/main" id="{206ADD9C-5076-794D-B5DA-FEB3B8BF9C60}"/>
              </a:ext>
            </a:extLst>
          </p:cNvPr>
          <p:cNvCxnSpPr/>
          <p:nvPr/>
        </p:nvCxnSpPr>
        <p:spPr>
          <a:xfrm>
            <a:off x="3985454" y="2955383"/>
            <a:ext cx="1173563" cy="0"/>
          </a:xfrm>
          <a:prstGeom prst="straightConnector1">
            <a:avLst/>
          </a:prstGeom>
          <a:ln w="28575">
            <a:solidFill>
              <a:schemeClr val="tx2"/>
            </a:solidFill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6" name="直線矢印コネクタ 255">
            <a:extLst>
              <a:ext uri="{FF2B5EF4-FFF2-40B4-BE49-F238E27FC236}">
                <a16:creationId xmlns:a16="http://schemas.microsoft.com/office/drawing/2014/main" id="{C5A8AF1B-AE3F-2A4B-AB16-1D25344F2780}"/>
              </a:ext>
            </a:extLst>
          </p:cNvPr>
          <p:cNvCxnSpPr/>
          <p:nvPr/>
        </p:nvCxnSpPr>
        <p:spPr>
          <a:xfrm>
            <a:off x="3842019" y="3036068"/>
            <a:ext cx="1173563" cy="0"/>
          </a:xfrm>
          <a:prstGeom prst="straightConnector1">
            <a:avLst/>
          </a:prstGeom>
          <a:ln w="28575">
            <a:solidFill>
              <a:schemeClr val="tx2"/>
            </a:solidFill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7" name="直線矢印コネクタ 256">
            <a:extLst>
              <a:ext uri="{FF2B5EF4-FFF2-40B4-BE49-F238E27FC236}">
                <a16:creationId xmlns:a16="http://schemas.microsoft.com/office/drawing/2014/main" id="{CD85DE8C-FB01-6140-9ED1-9ED060693D8F}"/>
              </a:ext>
            </a:extLst>
          </p:cNvPr>
          <p:cNvCxnSpPr/>
          <p:nvPr/>
        </p:nvCxnSpPr>
        <p:spPr>
          <a:xfrm>
            <a:off x="3994419" y="3107783"/>
            <a:ext cx="1173563" cy="0"/>
          </a:xfrm>
          <a:prstGeom prst="straightConnector1">
            <a:avLst/>
          </a:prstGeom>
          <a:ln w="28575">
            <a:solidFill>
              <a:schemeClr val="tx2"/>
            </a:solidFill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8" name="直線矢印コネクタ 257">
            <a:extLst>
              <a:ext uri="{FF2B5EF4-FFF2-40B4-BE49-F238E27FC236}">
                <a16:creationId xmlns:a16="http://schemas.microsoft.com/office/drawing/2014/main" id="{28A0F6F5-1F68-0D45-8DC8-6C41C5BF61E8}"/>
              </a:ext>
            </a:extLst>
          </p:cNvPr>
          <p:cNvCxnSpPr/>
          <p:nvPr/>
        </p:nvCxnSpPr>
        <p:spPr>
          <a:xfrm>
            <a:off x="3833052" y="3188468"/>
            <a:ext cx="1173563" cy="0"/>
          </a:xfrm>
          <a:prstGeom prst="straightConnector1">
            <a:avLst/>
          </a:prstGeom>
          <a:ln w="28575">
            <a:solidFill>
              <a:schemeClr val="tx2"/>
            </a:solidFill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9" name="直線矢印コネクタ 258">
            <a:extLst>
              <a:ext uri="{FF2B5EF4-FFF2-40B4-BE49-F238E27FC236}">
                <a16:creationId xmlns:a16="http://schemas.microsoft.com/office/drawing/2014/main" id="{3968B55D-3C4F-D946-B1E2-68209E8E4438}"/>
              </a:ext>
            </a:extLst>
          </p:cNvPr>
          <p:cNvCxnSpPr/>
          <p:nvPr/>
        </p:nvCxnSpPr>
        <p:spPr>
          <a:xfrm>
            <a:off x="3985452" y="3260183"/>
            <a:ext cx="1173563" cy="0"/>
          </a:xfrm>
          <a:prstGeom prst="straightConnector1">
            <a:avLst/>
          </a:prstGeom>
          <a:ln w="28575">
            <a:solidFill>
              <a:schemeClr val="tx2"/>
            </a:solidFill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0" name="直線矢印コネクタ 259">
            <a:extLst>
              <a:ext uri="{FF2B5EF4-FFF2-40B4-BE49-F238E27FC236}">
                <a16:creationId xmlns:a16="http://schemas.microsoft.com/office/drawing/2014/main" id="{2C3856DF-00D6-074A-B99B-6D6B43783F88}"/>
              </a:ext>
            </a:extLst>
          </p:cNvPr>
          <p:cNvCxnSpPr/>
          <p:nvPr/>
        </p:nvCxnSpPr>
        <p:spPr>
          <a:xfrm>
            <a:off x="3833051" y="3340868"/>
            <a:ext cx="1173563" cy="0"/>
          </a:xfrm>
          <a:prstGeom prst="straightConnector1">
            <a:avLst/>
          </a:prstGeom>
          <a:ln w="28575">
            <a:solidFill>
              <a:schemeClr val="tx2"/>
            </a:solidFill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1" name="直線矢印コネクタ 260">
            <a:extLst>
              <a:ext uri="{FF2B5EF4-FFF2-40B4-BE49-F238E27FC236}">
                <a16:creationId xmlns:a16="http://schemas.microsoft.com/office/drawing/2014/main" id="{7E92ECD3-19AF-6A46-889C-671620A77AB8}"/>
              </a:ext>
            </a:extLst>
          </p:cNvPr>
          <p:cNvCxnSpPr/>
          <p:nvPr/>
        </p:nvCxnSpPr>
        <p:spPr>
          <a:xfrm>
            <a:off x="3985451" y="3412583"/>
            <a:ext cx="1173563" cy="0"/>
          </a:xfrm>
          <a:prstGeom prst="straightConnector1">
            <a:avLst/>
          </a:prstGeom>
          <a:ln w="28575">
            <a:solidFill>
              <a:schemeClr val="tx2"/>
            </a:solidFill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63" name="テキスト ボックス 262">
            <a:extLst>
              <a:ext uri="{FF2B5EF4-FFF2-40B4-BE49-F238E27FC236}">
                <a16:creationId xmlns:a16="http://schemas.microsoft.com/office/drawing/2014/main" id="{97073E78-4871-9A4A-B269-02ACD06F2E06}"/>
              </a:ext>
            </a:extLst>
          </p:cNvPr>
          <p:cNvSpPr txBox="1"/>
          <p:nvPr/>
        </p:nvSpPr>
        <p:spPr>
          <a:xfrm>
            <a:off x="1581831" y="2758960"/>
            <a:ext cx="10583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40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処理を依頼</a:t>
            </a:r>
            <a:endParaRPr kumimoji="1" lang="ja-JP" altLang="en-US" sz="1400" dirty="0">
              <a:latin typeface="UD Digi Kyokasho NK-R" panose="02020400000000000000" pitchFamily="18" charset="-128"/>
              <a:ea typeface="UD Digi Kyokasho NK-R" panose="02020400000000000000" pitchFamily="18" charset="-128"/>
            </a:endParaRPr>
          </a:p>
        </p:txBody>
      </p:sp>
      <p:sp>
        <p:nvSpPr>
          <p:cNvPr id="265" name="テキスト ボックス 264">
            <a:extLst>
              <a:ext uri="{FF2B5EF4-FFF2-40B4-BE49-F238E27FC236}">
                <a16:creationId xmlns:a16="http://schemas.microsoft.com/office/drawing/2014/main" id="{E2734269-7D3E-7A4B-8665-065DC7EC786A}"/>
              </a:ext>
            </a:extLst>
          </p:cNvPr>
          <p:cNvSpPr txBox="1"/>
          <p:nvPr/>
        </p:nvSpPr>
        <p:spPr>
          <a:xfrm>
            <a:off x="3739214" y="2442011"/>
            <a:ext cx="15119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40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タスクの大量投入</a:t>
            </a:r>
            <a:endParaRPr kumimoji="1" lang="ja-JP" altLang="en-US" sz="1400" dirty="0">
              <a:latin typeface="UD Digi Kyokasho NK-R" panose="02020400000000000000" pitchFamily="18" charset="-128"/>
              <a:ea typeface="UD Digi Kyokasho NK-R" panose="02020400000000000000" pitchFamily="18" charset="-128"/>
            </a:endParaRPr>
          </a:p>
        </p:txBody>
      </p:sp>
      <p:cxnSp>
        <p:nvCxnSpPr>
          <p:cNvPr id="267" name="直線コネクタ 266">
            <a:extLst>
              <a:ext uri="{FF2B5EF4-FFF2-40B4-BE49-F238E27FC236}">
                <a16:creationId xmlns:a16="http://schemas.microsoft.com/office/drawing/2014/main" id="{B8AADE4F-E59B-A04F-A466-73982C7960AB}"/>
              </a:ext>
            </a:extLst>
          </p:cNvPr>
          <p:cNvCxnSpPr/>
          <p:nvPr/>
        </p:nvCxnSpPr>
        <p:spPr>
          <a:xfrm>
            <a:off x="3254183" y="3369334"/>
            <a:ext cx="0" cy="778973"/>
          </a:xfrm>
          <a:prstGeom prst="line">
            <a:avLst/>
          </a:prstGeom>
          <a:ln w="19050">
            <a:solidFill>
              <a:schemeClr val="tx2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9" name="テキスト ボックス 268">
            <a:extLst>
              <a:ext uri="{FF2B5EF4-FFF2-40B4-BE49-F238E27FC236}">
                <a16:creationId xmlns:a16="http://schemas.microsoft.com/office/drawing/2014/main" id="{5C8D3950-6195-A745-A706-F238CCBCAA00}"/>
              </a:ext>
            </a:extLst>
          </p:cNvPr>
          <p:cNvSpPr txBox="1"/>
          <p:nvPr/>
        </p:nvSpPr>
        <p:spPr>
          <a:xfrm>
            <a:off x="2651133" y="3644875"/>
            <a:ext cx="6030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ja-JP" altLang="en-US" sz="140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リンク</a:t>
            </a:r>
            <a:endParaRPr kumimoji="1" lang="ja-JP" altLang="en-US" sz="1400" dirty="0">
              <a:latin typeface="UD Digi Kyokasho NK-R" panose="02020400000000000000" pitchFamily="18" charset="-128"/>
              <a:ea typeface="UD Digi Kyokasho NK-R" panose="02020400000000000000" pitchFamily="18" charset="-128"/>
            </a:endParaRPr>
          </a:p>
        </p:txBody>
      </p:sp>
      <p:sp>
        <p:nvSpPr>
          <p:cNvPr id="271" name="テキスト ボックス 270">
            <a:extLst>
              <a:ext uri="{FF2B5EF4-FFF2-40B4-BE49-F238E27FC236}">
                <a16:creationId xmlns:a16="http://schemas.microsoft.com/office/drawing/2014/main" id="{C0C0566D-8100-B345-8752-DD77BD5BE449}"/>
              </a:ext>
            </a:extLst>
          </p:cNvPr>
          <p:cNvSpPr txBox="1"/>
          <p:nvPr/>
        </p:nvSpPr>
        <p:spPr>
          <a:xfrm>
            <a:off x="5664314" y="1107033"/>
            <a:ext cx="1463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40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計算ノードプール</a:t>
            </a:r>
            <a:endParaRPr kumimoji="1" lang="ja-JP" altLang="en-US" sz="1400" dirty="0">
              <a:latin typeface="UD Digi Kyokasho NK-R" panose="02020400000000000000" pitchFamily="18" charset="-128"/>
              <a:ea typeface="UD Digi Kyokasho NK-R" panose="02020400000000000000" pitchFamily="18" charset="-128"/>
            </a:endParaRPr>
          </a:p>
        </p:txBody>
      </p:sp>
      <p:cxnSp>
        <p:nvCxnSpPr>
          <p:cNvPr id="272" name="直線矢印コネクタ 271">
            <a:extLst>
              <a:ext uri="{FF2B5EF4-FFF2-40B4-BE49-F238E27FC236}">
                <a16:creationId xmlns:a16="http://schemas.microsoft.com/office/drawing/2014/main" id="{97F8C0BC-9744-0640-93D3-41BEB5388775}"/>
              </a:ext>
            </a:extLst>
          </p:cNvPr>
          <p:cNvCxnSpPr>
            <a:cxnSpLocks/>
          </p:cNvCxnSpPr>
          <p:nvPr/>
        </p:nvCxnSpPr>
        <p:spPr>
          <a:xfrm>
            <a:off x="6125520" y="3650172"/>
            <a:ext cx="0" cy="486464"/>
          </a:xfrm>
          <a:prstGeom prst="straightConnector1">
            <a:avLst/>
          </a:prstGeom>
          <a:ln w="28575">
            <a:solidFill>
              <a:schemeClr val="tx2"/>
            </a:solidFill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4" name="直線矢印コネクタ 273">
            <a:extLst>
              <a:ext uri="{FF2B5EF4-FFF2-40B4-BE49-F238E27FC236}">
                <a16:creationId xmlns:a16="http://schemas.microsoft.com/office/drawing/2014/main" id="{EDB7DB0C-4B8E-D54D-ADE5-9C45AFAB64A7}"/>
              </a:ext>
            </a:extLst>
          </p:cNvPr>
          <p:cNvCxnSpPr>
            <a:cxnSpLocks/>
          </p:cNvCxnSpPr>
          <p:nvPr/>
        </p:nvCxnSpPr>
        <p:spPr>
          <a:xfrm>
            <a:off x="6198897" y="3802572"/>
            <a:ext cx="0" cy="486464"/>
          </a:xfrm>
          <a:prstGeom prst="straightConnector1">
            <a:avLst/>
          </a:prstGeom>
          <a:ln w="28575">
            <a:solidFill>
              <a:schemeClr val="tx2"/>
            </a:solidFill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5" name="直線矢印コネクタ 274">
            <a:extLst>
              <a:ext uri="{FF2B5EF4-FFF2-40B4-BE49-F238E27FC236}">
                <a16:creationId xmlns:a16="http://schemas.microsoft.com/office/drawing/2014/main" id="{E9984F0E-7022-AC46-A9C5-87A5C8D35402}"/>
              </a:ext>
            </a:extLst>
          </p:cNvPr>
          <p:cNvCxnSpPr>
            <a:cxnSpLocks/>
          </p:cNvCxnSpPr>
          <p:nvPr/>
        </p:nvCxnSpPr>
        <p:spPr>
          <a:xfrm>
            <a:off x="6277920" y="3655815"/>
            <a:ext cx="0" cy="486464"/>
          </a:xfrm>
          <a:prstGeom prst="straightConnector1">
            <a:avLst/>
          </a:prstGeom>
          <a:ln w="28575">
            <a:solidFill>
              <a:schemeClr val="tx2"/>
            </a:solidFill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6" name="直線矢印コネクタ 275">
            <a:extLst>
              <a:ext uri="{FF2B5EF4-FFF2-40B4-BE49-F238E27FC236}">
                <a16:creationId xmlns:a16="http://schemas.microsoft.com/office/drawing/2014/main" id="{D7E654F3-755C-A641-BB9A-C3ACB53A1781}"/>
              </a:ext>
            </a:extLst>
          </p:cNvPr>
          <p:cNvCxnSpPr>
            <a:cxnSpLocks/>
          </p:cNvCxnSpPr>
          <p:nvPr/>
        </p:nvCxnSpPr>
        <p:spPr>
          <a:xfrm>
            <a:off x="6351297" y="3808215"/>
            <a:ext cx="0" cy="486464"/>
          </a:xfrm>
          <a:prstGeom prst="straightConnector1">
            <a:avLst/>
          </a:prstGeom>
          <a:ln w="28575">
            <a:solidFill>
              <a:schemeClr val="tx2"/>
            </a:solidFill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7" name="直線矢印コネクタ 276">
            <a:extLst>
              <a:ext uri="{FF2B5EF4-FFF2-40B4-BE49-F238E27FC236}">
                <a16:creationId xmlns:a16="http://schemas.microsoft.com/office/drawing/2014/main" id="{96407019-F1F3-2149-9F7C-AC9895BEE0B9}"/>
              </a:ext>
            </a:extLst>
          </p:cNvPr>
          <p:cNvCxnSpPr>
            <a:cxnSpLocks/>
          </p:cNvCxnSpPr>
          <p:nvPr/>
        </p:nvCxnSpPr>
        <p:spPr>
          <a:xfrm>
            <a:off x="6899083" y="3650172"/>
            <a:ext cx="0" cy="486464"/>
          </a:xfrm>
          <a:prstGeom prst="straightConnector1">
            <a:avLst/>
          </a:prstGeom>
          <a:ln w="28575">
            <a:solidFill>
              <a:schemeClr val="tx2"/>
            </a:solidFill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8" name="直線矢印コネクタ 277">
            <a:extLst>
              <a:ext uri="{FF2B5EF4-FFF2-40B4-BE49-F238E27FC236}">
                <a16:creationId xmlns:a16="http://schemas.microsoft.com/office/drawing/2014/main" id="{D12EDDEB-630C-7544-8189-F05903B6426A}"/>
              </a:ext>
            </a:extLst>
          </p:cNvPr>
          <p:cNvCxnSpPr>
            <a:cxnSpLocks/>
          </p:cNvCxnSpPr>
          <p:nvPr/>
        </p:nvCxnSpPr>
        <p:spPr>
          <a:xfrm>
            <a:off x="6972460" y="3802572"/>
            <a:ext cx="0" cy="486464"/>
          </a:xfrm>
          <a:prstGeom prst="straightConnector1">
            <a:avLst/>
          </a:prstGeom>
          <a:ln w="28575">
            <a:solidFill>
              <a:schemeClr val="tx2"/>
            </a:solidFill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9" name="直線矢印コネクタ 278">
            <a:extLst>
              <a:ext uri="{FF2B5EF4-FFF2-40B4-BE49-F238E27FC236}">
                <a16:creationId xmlns:a16="http://schemas.microsoft.com/office/drawing/2014/main" id="{4DE72A22-70DD-2A43-B31B-2BC6D5E78E24}"/>
              </a:ext>
            </a:extLst>
          </p:cNvPr>
          <p:cNvCxnSpPr>
            <a:cxnSpLocks/>
          </p:cNvCxnSpPr>
          <p:nvPr/>
        </p:nvCxnSpPr>
        <p:spPr>
          <a:xfrm>
            <a:off x="7051483" y="3655815"/>
            <a:ext cx="0" cy="486464"/>
          </a:xfrm>
          <a:prstGeom prst="straightConnector1">
            <a:avLst/>
          </a:prstGeom>
          <a:ln w="28575">
            <a:solidFill>
              <a:schemeClr val="tx2"/>
            </a:solidFill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80" name="直線矢印コネクタ 279">
            <a:extLst>
              <a:ext uri="{FF2B5EF4-FFF2-40B4-BE49-F238E27FC236}">
                <a16:creationId xmlns:a16="http://schemas.microsoft.com/office/drawing/2014/main" id="{DD948906-8638-B048-828C-2FE1561B1B59}"/>
              </a:ext>
            </a:extLst>
          </p:cNvPr>
          <p:cNvCxnSpPr>
            <a:cxnSpLocks/>
          </p:cNvCxnSpPr>
          <p:nvPr/>
        </p:nvCxnSpPr>
        <p:spPr>
          <a:xfrm>
            <a:off x="7124860" y="3808215"/>
            <a:ext cx="0" cy="486464"/>
          </a:xfrm>
          <a:prstGeom prst="straightConnector1">
            <a:avLst/>
          </a:prstGeom>
          <a:ln w="28575">
            <a:solidFill>
              <a:schemeClr val="tx2"/>
            </a:solidFill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81" name="直線矢印コネクタ 280">
            <a:extLst>
              <a:ext uri="{FF2B5EF4-FFF2-40B4-BE49-F238E27FC236}">
                <a16:creationId xmlns:a16="http://schemas.microsoft.com/office/drawing/2014/main" id="{20AC6F1E-1E66-D14C-9D91-2D9E8DFA810D}"/>
              </a:ext>
            </a:extLst>
          </p:cNvPr>
          <p:cNvCxnSpPr>
            <a:cxnSpLocks/>
          </p:cNvCxnSpPr>
          <p:nvPr/>
        </p:nvCxnSpPr>
        <p:spPr>
          <a:xfrm>
            <a:off x="7663655" y="3650172"/>
            <a:ext cx="0" cy="486464"/>
          </a:xfrm>
          <a:prstGeom prst="straightConnector1">
            <a:avLst/>
          </a:prstGeom>
          <a:ln w="28575">
            <a:solidFill>
              <a:schemeClr val="tx2"/>
            </a:solidFill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82" name="直線矢印コネクタ 281">
            <a:extLst>
              <a:ext uri="{FF2B5EF4-FFF2-40B4-BE49-F238E27FC236}">
                <a16:creationId xmlns:a16="http://schemas.microsoft.com/office/drawing/2014/main" id="{AD6DFC01-248D-494C-935B-F5BCEDB03596}"/>
              </a:ext>
            </a:extLst>
          </p:cNvPr>
          <p:cNvCxnSpPr>
            <a:cxnSpLocks/>
          </p:cNvCxnSpPr>
          <p:nvPr/>
        </p:nvCxnSpPr>
        <p:spPr>
          <a:xfrm>
            <a:off x="7737032" y="3802572"/>
            <a:ext cx="0" cy="486464"/>
          </a:xfrm>
          <a:prstGeom prst="straightConnector1">
            <a:avLst/>
          </a:prstGeom>
          <a:ln w="28575">
            <a:solidFill>
              <a:schemeClr val="tx2"/>
            </a:solidFill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83" name="直線矢印コネクタ 282">
            <a:extLst>
              <a:ext uri="{FF2B5EF4-FFF2-40B4-BE49-F238E27FC236}">
                <a16:creationId xmlns:a16="http://schemas.microsoft.com/office/drawing/2014/main" id="{A53443EC-893B-AE40-AB6D-2F1B95977A6A}"/>
              </a:ext>
            </a:extLst>
          </p:cNvPr>
          <p:cNvCxnSpPr>
            <a:cxnSpLocks/>
          </p:cNvCxnSpPr>
          <p:nvPr/>
        </p:nvCxnSpPr>
        <p:spPr>
          <a:xfrm>
            <a:off x="7816055" y="3655815"/>
            <a:ext cx="0" cy="486464"/>
          </a:xfrm>
          <a:prstGeom prst="straightConnector1">
            <a:avLst/>
          </a:prstGeom>
          <a:ln w="28575">
            <a:solidFill>
              <a:schemeClr val="tx2"/>
            </a:solidFill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84" name="直線矢印コネクタ 283">
            <a:extLst>
              <a:ext uri="{FF2B5EF4-FFF2-40B4-BE49-F238E27FC236}">
                <a16:creationId xmlns:a16="http://schemas.microsoft.com/office/drawing/2014/main" id="{4C5B2B56-724C-A64D-ADFB-883430C8F8D0}"/>
              </a:ext>
            </a:extLst>
          </p:cNvPr>
          <p:cNvCxnSpPr>
            <a:cxnSpLocks/>
          </p:cNvCxnSpPr>
          <p:nvPr/>
        </p:nvCxnSpPr>
        <p:spPr>
          <a:xfrm>
            <a:off x="7889432" y="3808215"/>
            <a:ext cx="0" cy="486464"/>
          </a:xfrm>
          <a:prstGeom prst="straightConnector1">
            <a:avLst/>
          </a:prstGeom>
          <a:ln w="28575">
            <a:solidFill>
              <a:schemeClr val="tx2"/>
            </a:solidFill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85" name="直線矢印コネクタ 284">
            <a:extLst>
              <a:ext uri="{FF2B5EF4-FFF2-40B4-BE49-F238E27FC236}">
                <a16:creationId xmlns:a16="http://schemas.microsoft.com/office/drawing/2014/main" id="{27822D08-5698-514B-89D8-2930DD392760}"/>
              </a:ext>
            </a:extLst>
          </p:cNvPr>
          <p:cNvCxnSpPr>
            <a:cxnSpLocks/>
          </p:cNvCxnSpPr>
          <p:nvPr/>
        </p:nvCxnSpPr>
        <p:spPr>
          <a:xfrm>
            <a:off x="8401407" y="3655815"/>
            <a:ext cx="0" cy="486464"/>
          </a:xfrm>
          <a:prstGeom prst="straightConnector1">
            <a:avLst/>
          </a:prstGeom>
          <a:ln w="28575">
            <a:solidFill>
              <a:schemeClr val="tx2"/>
            </a:solidFill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86" name="直線矢印コネクタ 285">
            <a:extLst>
              <a:ext uri="{FF2B5EF4-FFF2-40B4-BE49-F238E27FC236}">
                <a16:creationId xmlns:a16="http://schemas.microsoft.com/office/drawing/2014/main" id="{99E8E5D8-87A4-FC40-B02C-F6F047E8F11F}"/>
              </a:ext>
            </a:extLst>
          </p:cNvPr>
          <p:cNvCxnSpPr>
            <a:cxnSpLocks/>
          </p:cNvCxnSpPr>
          <p:nvPr/>
        </p:nvCxnSpPr>
        <p:spPr>
          <a:xfrm>
            <a:off x="8474784" y="3808215"/>
            <a:ext cx="0" cy="486464"/>
          </a:xfrm>
          <a:prstGeom prst="straightConnector1">
            <a:avLst/>
          </a:prstGeom>
          <a:ln w="28575">
            <a:solidFill>
              <a:schemeClr val="tx2"/>
            </a:solidFill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87" name="直線矢印コネクタ 286">
            <a:extLst>
              <a:ext uri="{FF2B5EF4-FFF2-40B4-BE49-F238E27FC236}">
                <a16:creationId xmlns:a16="http://schemas.microsoft.com/office/drawing/2014/main" id="{89CBAF67-AB18-2E45-9160-AD7DB0FAB900}"/>
              </a:ext>
            </a:extLst>
          </p:cNvPr>
          <p:cNvCxnSpPr>
            <a:cxnSpLocks/>
          </p:cNvCxnSpPr>
          <p:nvPr/>
        </p:nvCxnSpPr>
        <p:spPr>
          <a:xfrm>
            <a:off x="8553807" y="3661458"/>
            <a:ext cx="0" cy="486464"/>
          </a:xfrm>
          <a:prstGeom prst="straightConnector1">
            <a:avLst/>
          </a:prstGeom>
          <a:ln w="28575">
            <a:solidFill>
              <a:schemeClr val="tx2"/>
            </a:solidFill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88" name="直線矢印コネクタ 287">
            <a:extLst>
              <a:ext uri="{FF2B5EF4-FFF2-40B4-BE49-F238E27FC236}">
                <a16:creationId xmlns:a16="http://schemas.microsoft.com/office/drawing/2014/main" id="{6CAE37EB-9626-C145-A73B-FB55F50EAF43}"/>
              </a:ext>
            </a:extLst>
          </p:cNvPr>
          <p:cNvCxnSpPr>
            <a:cxnSpLocks/>
          </p:cNvCxnSpPr>
          <p:nvPr/>
        </p:nvCxnSpPr>
        <p:spPr>
          <a:xfrm>
            <a:off x="8627184" y="3813858"/>
            <a:ext cx="0" cy="486464"/>
          </a:xfrm>
          <a:prstGeom prst="straightConnector1">
            <a:avLst/>
          </a:prstGeom>
          <a:ln w="28575">
            <a:solidFill>
              <a:schemeClr val="tx2"/>
            </a:solidFill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90" name="テキスト ボックス 289">
            <a:extLst>
              <a:ext uri="{FF2B5EF4-FFF2-40B4-BE49-F238E27FC236}">
                <a16:creationId xmlns:a16="http://schemas.microsoft.com/office/drawing/2014/main" id="{4DFDB36C-2F1A-6247-A47C-FE88F64A248A}"/>
              </a:ext>
            </a:extLst>
          </p:cNvPr>
          <p:cNvSpPr txBox="1"/>
          <p:nvPr/>
        </p:nvSpPr>
        <p:spPr>
          <a:xfrm>
            <a:off x="5627796" y="5105665"/>
            <a:ext cx="31566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40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大量に残された計算結果やログファイル</a:t>
            </a:r>
            <a:endParaRPr kumimoji="1" lang="ja-JP" altLang="en-US" sz="1400" dirty="0">
              <a:latin typeface="UD Digi Kyokasho NK-R" panose="02020400000000000000" pitchFamily="18" charset="-128"/>
              <a:ea typeface="UD Digi Kyokasho NK-R" panose="02020400000000000000" pitchFamily="18" charset="-128"/>
            </a:endParaRPr>
          </a:p>
        </p:txBody>
      </p:sp>
      <p:cxnSp>
        <p:nvCxnSpPr>
          <p:cNvPr id="292" name="直線矢印コネクタ 291">
            <a:extLst>
              <a:ext uri="{FF2B5EF4-FFF2-40B4-BE49-F238E27FC236}">
                <a16:creationId xmlns:a16="http://schemas.microsoft.com/office/drawing/2014/main" id="{6B0C6948-3C3B-3D4C-A746-8A0F1B9B9C0E}"/>
              </a:ext>
            </a:extLst>
          </p:cNvPr>
          <p:cNvCxnSpPr>
            <a:cxnSpLocks/>
          </p:cNvCxnSpPr>
          <p:nvPr/>
        </p:nvCxnSpPr>
        <p:spPr>
          <a:xfrm>
            <a:off x="127493" y="3466193"/>
            <a:ext cx="2573705" cy="1132755"/>
          </a:xfrm>
          <a:prstGeom prst="straightConnector1">
            <a:avLst/>
          </a:prstGeom>
          <a:ln w="28575">
            <a:solidFill>
              <a:schemeClr val="tx2"/>
            </a:solidFill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95" name="テキスト ボックス 294">
            <a:extLst>
              <a:ext uri="{FF2B5EF4-FFF2-40B4-BE49-F238E27FC236}">
                <a16:creationId xmlns:a16="http://schemas.microsoft.com/office/drawing/2014/main" id="{C48E340E-959E-C747-A8AA-B180551D0D97}"/>
              </a:ext>
            </a:extLst>
          </p:cNvPr>
          <p:cNvSpPr txBox="1"/>
          <p:nvPr/>
        </p:nvSpPr>
        <p:spPr>
          <a:xfrm>
            <a:off x="1260281" y="3677104"/>
            <a:ext cx="12041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40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気合で解析？</a:t>
            </a:r>
            <a:endParaRPr kumimoji="1" lang="ja-JP" altLang="en-US" sz="1400" dirty="0">
              <a:latin typeface="UD Digi Kyokasho NK-R" panose="02020400000000000000" pitchFamily="18" charset="-128"/>
              <a:ea typeface="UD Digi Kyokasho NK-R" panose="02020400000000000000" pitchFamily="18" charset="-128"/>
            </a:endParaRPr>
          </a:p>
        </p:txBody>
      </p:sp>
      <p:cxnSp>
        <p:nvCxnSpPr>
          <p:cNvPr id="296" name="直線矢印コネクタ 295">
            <a:extLst>
              <a:ext uri="{FF2B5EF4-FFF2-40B4-BE49-F238E27FC236}">
                <a16:creationId xmlns:a16="http://schemas.microsoft.com/office/drawing/2014/main" id="{944A89AB-46E1-7546-8111-5268FC672544}"/>
              </a:ext>
            </a:extLst>
          </p:cNvPr>
          <p:cNvCxnSpPr>
            <a:cxnSpLocks/>
          </p:cNvCxnSpPr>
          <p:nvPr/>
        </p:nvCxnSpPr>
        <p:spPr>
          <a:xfrm>
            <a:off x="8915712" y="1746924"/>
            <a:ext cx="1097252" cy="667232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9" name="直線矢印コネクタ 298">
            <a:extLst>
              <a:ext uri="{FF2B5EF4-FFF2-40B4-BE49-F238E27FC236}">
                <a16:creationId xmlns:a16="http://schemas.microsoft.com/office/drawing/2014/main" id="{3B9DC921-440A-384B-94E0-29E6C5F6CEC0}"/>
              </a:ext>
            </a:extLst>
          </p:cNvPr>
          <p:cNvCxnSpPr>
            <a:cxnSpLocks/>
          </p:cNvCxnSpPr>
          <p:nvPr/>
        </p:nvCxnSpPr>
        <p:spPr>
          <a:xfrm flipV="1">
            <a:off x="8998887" y="2586303"/>
            <a:ext cx="1009151" cy="558424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04" name="テキスト ボックス 303">
            <a:extLst>
              <a:ext uri="{FF2B5EF4-FFF2-40B4-BE49-F238E27FC236}">
                <a16:creationId xmlns:a16="http://schemas.microsoft.com/office/drawing/2014/main" id="{BDB08586-E499-8F44-9868-E89EF1E7A6A0}"/>
              </a:ext>
            </a:extLst>
          </p:cNvPr>
          <p:cNvSpPr txBox="1"/>
          <p:nvPr/>
        </p:nvSpPr>
        <p:spPr>
          <a:xfrm>
            <a:off x="9870661" y="2817648"/>
            <a:ext cx="11721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ja-JP" sz="1400" dirty="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Application</a:t>
            </a:r>
            <a:br>
              <a:rPr lang="en-US" altLang="ja-JP" sz="1400" dirty="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</a:br>
            <a:r>
              <a:rPr lang="en-US" altLang="ja-JP" sz="1400" dirty="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Insights</a:t>
            </a:r>
            <a:endParaRPr kumimoji="1" lang="ja-JP" altLang="en-US" sz="1400" dirty="0">
              <a:latin typeface="UD Digi Kyokasho NK-R" panose="02020400000000000000" pitchFamily="18" charset="-128"/>
              <a:ea typeface="UD Digi Kyokasho NK-R" panose="02020400000000000000" pitchFamily="18" charset="-128"/>
            </a:endParaRPr>
          </a:p>
        </p:txBody>
      </p:sp>
      <p:sp>
        <p:nvSpPr>
          <p:cNvPr id="309" name="テキスト ボックス 308">
            <a:extLst>
              <a:ext uri="{FF2B5EF4-FFF2-40B4-BE49-F238E27FC236}">
                <a16:creationId xmlns:a16="http://schemas.microsoft.com/office/drawing/2014/main" id="{F57743A5-C227-964B-B8DD-5CBFA51832E8}"/>
              </a:ext>
            </a:extLst>
          </p:cNvPr>
          <p:cNvSpPr txBox="1"/>
          <p:nvPr/>
        </p:nvSpPr>
        <p:spPr>
          <a:xfrm>
            <a:off x="11272980" y="2135441"/>
            <a:ext cx="13083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ja-JP" altLang="en-US" sz="140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クエリ＆可視化</a:t>
            </a:r>
            <a:endParaRPr kumimoji="1" lang="ja-JP" altLang="en-US" sz="1400" dirty="0">
              <a:latin typeface="UD Digi Kyokasho NK-R" panose="02020400000000000000" pitchFamily="18" charset="-128"/>
              <a:ea typeface="UD Digi Kyokasho NK-R" panose="02020400000000000000" pitchFamily="18" charset="-128"/>
            </a:endParaRPr>
          </a:p>
        </p:txBody>
      </p:sp>
      <p:pic>
        <p:nvPicPr>
          <p:cNvPr id="1026" name="Picture 2" descr="ダッシュボードのサンプル">
            <a:extLst>
              <a:ext uri="{FF2B5EF4-FFF2-40B4-BE49-F238E27FC236}">
                <a16:creationId xmlns:a16="http://schemas.microsoft.com/office/drawing/2014/main" id="{F2B13F44-0078-5341-885D-0992FB0FBD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9244" y="996334"/>
            <a:ext cx="2365710" cy="1072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グラフィックス 3">
            <a:extLst>
              <a:ext uri="{FF2B5EF4-FFF2-40B4-BE49-F238E27FC236}">
                <a16:creationId xmlns:a16="http://schemas.microsoft.com/office/drawing/2014/main" id="{DCF87A7E-14E6-40A0-ADB8-AF5039D192E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0073010" y="475724"/>
            <a:ext cx="476250" cy="476250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52DFA1EE-12D6-4967-87EF-F84FA51F4F14}"/>
              </a:ext>
            </a:extLst>
          </p:cNvPr>
          <p:cNvSpPr txBox="1"/>
          <p:nvPr/>
        </p:nvSpPr>
        <p:spPr>
          <a:xfrm>
            <a:off x="9682324" y="57497"/>
            <a:ext cx="13740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ja-JP" sz="1400" dirty="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Log</a:t>
            </a:r>
            <a:r>
              <a:rPr lang="ja-JP" altLang="en-US" sz="1400" dirty="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 </a:t>
            </a:r>
            <a:r>
              <a:rPr lang="en-US" altLang="ja-JP" sz="1400" dirty="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Analytics</a:t>
            </a:r>
            <a:br>
              <a:rPr lang="en-US" altLang="ja-JP" sz="1400" dirty="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</a:br>
            <a:r>
              <a:rPr lang="en-US" altLang="ja-JP" sz="1400" dirty="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Workspace</a:t>
            </a:r>
            <a:endParaRPr kumimoji="1" lang="ja-JP" altLang="en-US" sz="1400" dirty="0">
              <a:latin typeface="UD Digi Kyokasho NK-R" panose="02020400000000000000" pitchFamily="18" charset="-128"/>
              <a:ea typeface="UD Digi Kyokasho NK-R" panose="02020400000000000000" pitchFamily="18" charset="-128"/>
            </a:endParaRPr>
          </a:p>
        </p:txBody>
      </p: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B5AB8FE8-D7DC-45F3-9441-3FBECAB95FBE}"/>
              </a:ext>
            </a:extLst>
          </p:cNvPr>
          <p:cNvCxnSpPr>
            <a:cxnSpLocks/>
          </p:cNvCxnSpPr>
          <p:nvPr/>
        </p:nvCxnSpPr>
        <p:spPr>
          <a:xfrm>
            <a:off x="10311135" y="1070674"/>
            <a:ext cx="0" cy="1036813"/>
          </a:xfrm>
          <a:prstGeom prst="line">
            <a:avLst/>
          </a:prstGeom>
          <a:ln w="19050">
            <a:solidFill>
              <a:schemeClr val="tx2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コネクタ: カギ線 7">
            <a:extLst>
              <a:ext uri="{FF2B5EF4-FFF2-40B4-BE49-F238E27FC236}">
                <a16:creationId xmlns:a16="http://schemas.microsoft.com/office/drawing/2014/main" id="{B457AC6A-23F4-48B5-ADCB-CBD6BF68F5BA}"/>
              </a:ext>
            </a:extLst>
          </p:cNvPr>
          <p:cNvCxnSpPr>
            <a:cxnSpLocks/>
            <a:stCxn id="28" idx="0"/>
            <a:endCxn id="4" idx="1"/>
          </p:cNvCxnSpPr>
          <p:nvPr/>
        </p:nvCxnSpPr>
        <p:spPr>
          <a:xfrm rot="5400000" flipH="1" flipV="1">
            <a:off x="5855731" y="-1993972"/>
            <a:ext cx="1509457" cy="6925101"/>
          </a:xfrm>
          <a:prstGeom prst="bentConnector2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0" name="図 9">
            <a:extLst>
              <a:ext uri="{FF2B5EF4-FFF2-40B4-BE49-F238E27FC236}">
                <a16:creationId xmlns:a16="http://schemas.microsoft.com/office/drawing/2014/main" id="{6D2D2578-80AB-4596-AF36-E287FBBB990C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472015" y="1712737"/>
            <a:ext cx="725689" cy="776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1343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 descr="コンピュータ が含まれている画像&#10;&#10;自動的に生成された説明">
            <a:extLst>
              <a:ext uri="{FF2B5EF4-FFF2-40B4-BE49-F238E27FC236}">
                <a16:creationId xmlns:a16="http://schemas.microsoft.com/office/drawing/2014/main" id="{9F85034B-1C53-42BC-95CB-CC55A28A47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7891" y="2465079"/>
            <a:ext cx="520456" cy="537805"/>
          </a:xfrm>
          <a:prstGeom prst="rect">
            <a:avLst/>
          </a:prstGeom>
        </p:spPr>
      </p:pic>
      <p:pic>
        <p:nvPicPr>
          <p:cNvPr id="11" name="図 10" descr="コンピュータ が含まれている画像&#10;&#10;自動的に生成された説明">
            <a:extLst>
              <a:ext uri="{FF2B5EF4-FFF2-40B4-BE49-F238E27FC236}">
                <a16:creationId xmlns:a16="http://schemas.microsoft.com/office/drawing/2014/main" id="{DB3F41B9-694C-41A4-B215-29CE2E0B3F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0882" y="3302868"/>
            <a:ext cx="520456" cy="537805"/>
          </a:xfrm>
          <a:prstGeom prst="rect">
            <a:avLst/>
          </a:prstGeom>
        </p:spPr>
      </p:pic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114ECD6F-6D14-4843-9242-B97500B3D8D2}"/>
              </a:ext>
            </a:extLst>
          </p:cNvPr>
          <p:cNvSpPr txBox="1"/>
          <p:nvPr/>
        </p:nvSpPr>
        <p:spPr>
          <a:xfrm>
            <a:off x="2352787" y="3420762"/>
            <a:ext cx="12506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40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カスタムアプリ</a:t>
            </a:r>
            <a:endParaRPr kumimoji="1" lang="en-US" altLang="ja-JP" sz="1400" dirty="0">
              <a:latin typeface="UD Digi Kyokasho NK-R" panose="02020400000000000000" pitchFamily="18" charset="-128"/>
              <a:ea typeface="UD Digi Kyokasho NK-R" panose="02020400000000000000" pitchFamily="18" charset="-128"/>
            </a:endParaRP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43D5112F-FFE9-48A6-89D3-CB52018F7D17}"/>
              </a:ext>
            </a:extLst>
          </p:cNvPr>
          <p:cNvSpPr txBox="1"/>
          <p:nvPr/>
        </p:nvSpPr>
        <p:spPr>
          <a:xfrm>
            <a:off x="2361341" y="3877141"/>
            <a:ext cx="12506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40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カスタムアプリ</a:t>
            </a:r>
            <a:endParaRPr kumimoji="1" lang="en-US" altLang="ja-JP" sz="1400" dirty="0">
              <a:latin typeface="UD Digi Kyokasho NK-R" panose="02020400000000000000" pitchFamily="18" charset="-128"/>
              <a:ea typeface="UD Digi Kyokasho NK-R" panose="02020400000000000000" pitchFamily="18" charset="-128"/>
            </a:endParaRPr>
          </a:p>
        </p:txBody>
      </p:sp>
      <p:cxnSp>
        <p:nvCxnSpPr>
          <p:cNvPr id="21" name="直線矢印コネクタ 20">
            <a:extLst>
              <a:ext uri="{FF2B5EF4-FFF2-40B4-BE49-F238E27FC236}">
                <a16:creationId xmlns:a16="http://schemas.microsoft.com/office/drawing/2014/main" id="{56B53B5F-0E7C-488A-B55E-09B425C9B0EF}"/>
              </a:ext>
            </a:extLst>
          </p:cNvPr>
          <p:cNvCxnSpPr>
            <a:cxnSpLocks/>
          </p:cNvCxnSpPr>
          <p:nvPr/>
        </p:nvCxnSpPr>
        <p:spPr>
          <a:xfrm>
            <a:off x="1986144" y="2693448"/>
            <a:ext cx="662445" cy="0"/>
          </a:xfrm>
          <a:prstGeom prst="straightConnector1">
            <a:avLst/>
          </a:prstGeom>
          <a:ln w="28575">
            <a:solidFill>
              <a:schemeClr val="tx2"/>
            </a:solidFill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直線矢印コネクタ 22">
            <a:extLst>
              <a:ext uri="{FF2B5EF4-FFF2-40B4-BE49-F238E27FC236}">
                <a16:creationId xmlns:a16="http://schemas.microsoft.com/office/drawing/2014/main" id="{5292BE77-E90C-4AE6-8809-00CFD0C2577D}"/>
              </a:ext>
            </a:extLst>
          </p:cNvPr>
          <p:cNvCxnSpPr>
            <a:cxnSpLocks/>
          </p:cNvCxnSpPr>
          <p:nvPr/>
        </p:nvCxnSpPr>
        <p:spPr>
          <a:xfrm>
            <a:off x="1991787" y="3553657"/>
            <a:ext cx="662445" cy="0"/>
          </a:xfrm>
          <a:prstGeom prst="straightConnector1">
            <a:avLst/>
          </a:prstGeom>
          <a:ln w="28575">
            <a:solidFill>
              <a:schemeClr val="tx2"/>
            </a:solidFill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31" name="図 30" descr="コンピュータ が含まれている画像&#10;&#10;自動的に生成された説明">
            <a:extLst>
              <a:ext uri="{FF2B5EF4-FFF2-40B4-BE49-F238E27FC236}">
                <a16:creationId xmlns:a16="http://schemas.microsoft.com/office/drawing/2014/main" id="{EFADB80E-E3FB-439F-BDC9-E6213739BA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0291" y="2617479"/>
            <a:ext cx="520456" cy="537805"/>
          </a:xfrm>
          <a:prstGeom prst="rect">
            <a:avLst/>
          </a:prstGeom>
        </p:spPr>
      </p:pic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74ACDAB2-18C8-4B55-AFDE-39BA920961D1}"/>
              </a:ext>
            </a:extLst>
          </p:cNvPr>
          <p:cNvSpPr txBox="1"/>
          <p:nvPr/>
        </p:nvSpPr>
        <p:spPr>
          <a:xfrm>
            <a:off x="1492906" y="3233540"/>
            <a:ext cx="6238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ja-JP" altLang="en-US" sz="140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タスク</a:t>
            </a:r>
            <a:endParaRPr kumimoji="1" lang="ja-JP" altLang="en-US" sz="1400" dirty="0">
              <a:latin typeface="UD Digi Kyokasho NK-R" panose="02020400000000000000" pitchFamily="18" charset="-128"/>
              <a:ea typeface="UD Digi Kyokasho NK-R" panose="02020400000000000000" pitchFamily="18" charset="-128"/>
            </a:endParaRPr>
          </a:p>
        </p:txBody>
      </p:sp>
      <p:pic>
        <p:nvPicPr>
          <p:cNvPr id="37" name="図 36" descr="コンピュータ が含まれている画像&#10;&#10;自動的に生成された説明">
            <a:extLst>
              <a:ext uri="{FF2B5EF4-FFF2-40B4-BE49-F238E27FC236}">
                <a16:creationId xmlns:a16="http://schemas.microsoft.com/office/drawing/2014/main" id="{F36B9475-616B-4172-9FB3-83126BDD53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3282" y="3455268"/>
            <a:ext cx="520456" cy="537805"/>
          </a:xfrm>
          <a:prstGeom prst="rect">
            <a:avLst/>
          </a:prstGeom>
        </p:spPr>
      </p:pic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CB5EF910-4879-49C7-A7E3-2CAFCD7EF415}"/>
              </a:ext>
            </a:extLst>
          </p:cNvPr>
          <p:cNvSpPr txBox="1"/>
          <p:nvPr/>
        </p:nvSpPr>
        <p:spPr>
          <a:xfrm>
            <a:off x="2505187" y="3208524"/>
            <a:ext cx="12506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40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カスタムアプリ</a:t>
            </a:r>
            <a:endParaRPr kumimoji="1" lang="en-US" altLang="ja-JP" sz="1400" dirty="0">
              <a:latin typeface="UD Digi Kyokasho NK-R" panose="02020400000000000000" pitchFamily="18" charset="-128"/>
              <a:ea typeface="UD Digi Kyokasho NK-R" panose="02020400000000000000" pitchFamily="18" charset="-128"/>
            </a:endParaRPr>
          </a:p>
        </p:txBody>
      </p:sp>
      <p:cxnSp>
        <p:nvCxnSpPr>
          <p:cNvPr id="49" name="直線矢印コネクタ 48">
            <a:extLst>
              <a:ext uri="{FF2B5EF4-FFF2-40B4-BE49-F238E27FC236}">
                <a16:creationId xmlns:a16="http://schemas.microsoft.com/office/drawing/2014/main" id="{D5E8DD96-6BDA-42CF-B4B4-444F9B59164F}"/>
              </a:ext>
            </a:extLst>
          </p:cNvPr>
          <p:cNvCxnSpPr>
            <a:cxnSpLocks/>
          </p:cNvCxnSpPr>
          <p:nvPr/>
        </p:nvCxnSpPr>
        <p:spPr>
          <a:xfrm>
            <a:off x="2138544" y="2845848"/>
            <a:ext cx="662445" cy="0"/>
          </a:xfrm>
          <a:prstGeom prst="straightConnector1">
            <a:avLst/>
          </a:prstGeom>
          <a:ln w="28575">
            <a:solidFill>
              <a:schemeClr val="tx2"/>
            </a:solidFill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1" name="直線矢印コネクタ 50">
            <a:extLst>
              <a:ext uri="{FF2B5EF4-FFF2-40B4-BE49-F238E27FC236}">
                <a16:creationId xmlns:a16="http://schemas.microsoft.com/office/drawing/2014/main" id="{20CD8D03-4AB9-4B56-BC51-38EE7C922B34}"/>
              </a:ext>
            </a:extLst>
          </p:cNvPr>
          <p:cNvCxnSpPr>
            <a:cxnSpLocks/>
          </p:cNvCxnSpPr>
          <p:nvPr/>
        </p:nvCxnSpPr>
        <p:spPr>
          <a:xfrm>
            <a:off x="2144187" y="3706057"/>
            <a:ext cx="662445" cy="0"/>
          </a:xfrm>
          <a:prstGeom prst="straightConnector1">
            <a:avLst/>
          </a:prstGeom>
          <a:ln w="28575">
            <a:solidFill>
              <a:schemeClr val="tx2"/>
            </a:solidFill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7" name="四角形吹き出し 154">
            <a:extLst>
              <a:ext uri="{FF2B5EF4-FFF2-40B4-BE49-F238E27FC236}">
                <a16:creationId xmlns:a16="http://schemas.microsoft.com/office/drawing/2014/main" id="{3E897A1E-5D05-422B-89CC-598C3B62FFD4}"/>
              </a:ext>
            </a:extLst>
          </p:cNvPr>
          <p:cNvSpPr/>
          <p:nvPr/>
        </p:nvSpPr>
        <p:spPr>
          <a:xfrm>
            <a:off x="1501900" y="2230138"/>
            <a:ext cx="2437922" cy="2173568"/>
          </a:xfrm>
          <a:prstGeom prst="wedgeRectCallout">
            <a:avLst>
              <a:gd name="adj1" fmla="val -6650"/>
              <a:gd name="adj2" fmla="val -75971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59" name="グラフィックス 58">
            <a:extLst>
              <a:ext uri="{FF2B5EF4-FFF2-40B4-BE49-F238E27FC236}">
                <a16:creationId xmlns:a16="http://schemas.microsoft.com/office/drawing/2014/main" id="{9E178374-672B-455C-9000-3A8D6A1E10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89284" y="2813874"/>
            <a:ext cx="353043" cy="353043"/>
          </a:xfrm>
          <a:prstGeom prst="rect">
            <a:avLst/>
          </a:prstGeom>
        </p:spPr>
      </p:pic>
      <p:pic>
        <p:nvPicPr>
          <p:cNvPr id="61" name="グラフィックス 60">
            <a:extLst>
              <a:ext uri="{FF2B5EF4-FFF2-40B4-BE49-F238E27FC236}">
                <a16:creationId xmlns:a16="http://schemas.microsoft.com/office/drawing/2014/main" id="{28BC8C00-33DE-416B-A736-EACCE0B57D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80730" y="3651384"/>
            <a:ext cx="353043" cy="353043"/>
          </a:xfrm>
          <a:prstGeom prst="rect">
            <a:avLst/>
          </a:prstGeom>
        </p:spPr>
      </p:pic>
      <p:sp>
        <p:nvSpPr>
          <p:cNvPr id="63" name="テキスト ボックス 62">
            <a:extLst>
              <a:ext uri="{FF2B5EF4-FFF2-40B4-BE49-F238E27FC236}">
                <a16:creationId xmlns:a16="http://schemas.microsoft.com/office/drawing/2014/main" id="{5695FE4D-FBE7-40F5-B16E-3AB6C4846CBA}"/>
              </a:ext>
            </a:extLst>
          </p:cNvPr>
          <p:cNvSpPr txBox="1"/>
          <p:nvPr/>
        </p:nvSpPr>
        <p:spPr>
          <a:xfrm>
            <a:off x="1475664" y="3212797"/>
            <a:ext cx="9829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40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開始タスク</a:t>
            </a:r>
            <a:endParaRPr kumimoji="1" lang="ja-JP" altLang="en-US" sz="1400" dirty="0">
              <a:latin typeface="UD Digi Kyokasho NK-R" panose="02020400000000000000" pitchFamily="18" charset="-128"/>
              <a:ea typeface="UD Digi Kyokasho NK-R" panose="02020400000000000000" pitchFamily="18" charset="-128"/>
            </a:endParaRPr>
          </a:p>
        </p:txBody>
      </p:sp>
      <p:pic>
        <p:nvPicPr>
          <p:cNvPr id="65" name="図 64" descr="コンピュータ が含まれている画像&#10;&#10;自動的に生成された説明">
            <a:extLst>
              <a:ext uri="{FF2B5EF4-FFF2-40B4-BE49-F238E27FC236}">
                <a16:creationId xmlns:a16="http://schemas.microsoft.com/office/drawing/2014/main" id="{D488C1D4-5E86-4A89-BC7F-E5B9E2AF0A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2691" y="2769879"/>
            <a:ext cx="520456" cy="537805"/>
          </a:xfrm>
          <a:prstGeom prst="rect">
            <a:avLst/>
          </a:prstGeom>
        </p:spPr>
      </p:pic>
      <p:sp>
        <p:nvSpPr>
          <p:cNvPr id="67" name="テキスト ボックス 66">
            <a:extLst>
              <a:ext uri="{FF2B5EF4-FFF2-40B4-BE49-F238E27FC236}">
                <a16:creationId xmlns:a16="http://schemas.microsoft.com/office/drawing/2014/main" id="{ACCFBFE5-1B0C-4B79-8573-878F5956C6AD}"/>
              </a:ext>
            </a:extLst>
          </p:cNvPr>
          <p:cNvSpPr txBox="1"/>
          <p:nvPr/>
        </p:nvSpPr>
        <p:spPr>
          <a:xfrm>
            <a:off x="2534338" y="3193772"/>
            <a:ext cx="14686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1400" dirty="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Batch</a:t>
            </a:r>
            <a:r>
              <a:rPr kumimoji="1" lang="ja-JP" altLang="en-US" sz="1400" dirty="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 </a:t>
            </a:r>
            <a:r>
              <a:rPr kumimoji="1" lang="en-US" altLang="ja-JP" sz="1400" dirty="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Insights</a:t>
            </a:r>
          </a:p>
        </p:txBody>
      </p:sp>
      <p:sp>
        <p:nvSpPr>
          <p:cNvPr id="69" name="テキスト ボックス 68">
            <a:extLst>
              <a:ext uri="{FF2B5EF4-FFF2-40B4-BE49-F238E27FC236}">
                <a16:creationId xmlns:a16="http://schemas.microsoft.com/office/drawing/2014/main" id="{83B17869-F2F1-46F6-B01A-65DC897A619D}"/>
              </a:ext>
            </a:extLst>
          </p:cNvPr>
          <p:cNvSpPr txBox="1"/>
          <p:nvPr/>
        </p:nvSpPr>
        <p:spPr>
          <a:xfrm>
            <a:off x="1583673" y="4123393"/>
            <a:ext cx="6238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ja-JP" altLang="en-US" sz="1400" dirty="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タスク</a:t>
            </a:r>
            <a:endParaRPr kumimoji="1" lang="ja-JP" altLang="en-US" sz="1400" dirty="0">
              <a:latin typeface="UD Digi Kyokasho NK-R" panose="02020400000000000000" pitchFamily="18" charset="-128"/>
              <a:ea typeface="UD Digi Kyokasho NK-R" panose="02020400000000000000" pitchFamily="18" charset="-128"/>
            </a:endParaRPr>
          </a:p>
        </p:txBody>
      </p:sp>
      <p:pic>
        <p:nvPicPr>
          <p:cNvPr id="71" name="図 70" descr="コンピュータ が含まれている画像&#10;&#10;自動的に生成された説明">
            <a:extLst>
              <a:ext uri="{FF2B5EF4-FFF2-40B4-BE49-F238E27FC236}">
                <a16:creationId xmlns:a16="http://schemas.microsoft.com/office/drawing/2014/main" id="{06E83D4D-A168-4465-9899-3C24D067E4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5682" y="3607668"/>
            <a:ext cx="520456" cy="537805"/>
          </a:xfrm>
          <a:prstGeom prst="rect">
            <a:avLst/>
          </a:prstGeom>
        </p:spPr>
      </p:pic>
      <p:sp>
        <p:nvSpPr>
          <p:cNvPr id="73" name="テキスト ボックス 72">
            <a:extLst>
              <a:ext uri="{FF2B5EF4-FFF2-40B4-BE49-F238E27FC236}">
                <a16:creationId xmlns:a16="http://schemas.microsoft.com/office/drawing/2014/main" id="{43E255A0-A69D-42DA-9120-450E40FBBF43}"/>
              </a:ext>
            </a:extLst>
          </p:cNvPr>
          <p:cNvSpPr txBox="1"/>
          <p:nvPr/>
        </p:nvSpPr>
        <p:spPr>
          <a:xfrm>
            <a:off x="2668898" y="4123394"/>
            <a:ext cx="12506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400" dirty="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カスタムアプリ</a:t>
            </a:r>
            <a:endParaRPr kumimoji="1" lang="en-US" altLang="ja-JP" sz="1400" dirty="0">
              <a:latin typeface="UD Digi Kyokasho NK-R" panose="02020400000000000000" pitchFamily="18" charset="-128"/>
              <a:ea typeface="UD Digi Kyokasho NK-R" panose="02020400000000000000" pitchFamily="18" charset="-128"/>
            </a:endParaRPr>
          </a:p>
        </p:txBody>
      </p:sp>
      <p:cxnSp>
        <p:nvCxnSpPr>
          <p:cNvPr id="83" name="直線矢印コネクタ 82">
            <a:extLst>
              <a:ext uri="{FF2B5EF4-FFF2-40B4-BE49-F238E27FC236}">
                <a16:creationId xmlns:a16="http://schemas.microsoft.com/office/drawing/2014/main" id="{F76909AC-8B9E-4405-B821-264E574719D0}"/>
              </a:ext>
            </a:extLst>
          </p:cNvPr>
          <p:cNvCxnSpPr>
            <a:cxnSpLocks/>
          </p:cNvCxnSpPr>
          <p:nvPr/>
        </p:nvCxnSpPr>
        <p:spPr>
          <a:xfrm>
            <a:off x="2290944" y="2998248"/>
            <a:ext cx="662445" cy="0"/>
          </a:xfrm>
          <a:prstGeom prst="straightConnector1">
            <a:avLst/>
          </a:prstGeom>
          <a:ln w="28575">
            <a:solidFill>
              <a:schemeClr val="tx2"/>
            </a:solidFill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5" name="直線矢印コネクタ 84">
            <a:extLst>
              <a:ext uri="{FF2B5EF4-FFF2-40B4-BE49-F238E27FC236}">
                <a16:creationId xmlns:a16="http://schemas.microsoft.com/office/drawing/2014/main" id="{8D8551E7-A228-4AF8-B8EE-BA0E59CC0AEF}"/>
              </a:ext>
            </a:extLst>
          </p:cNvPr>
          <p:cNvCxnSpPr>
            <a:cxnSpLocks/>
          </p:cNvCxnSpPr>
          <p:nvPr/>
        </p:nvCxnSpPr>
        <p:spPr>
          <a:xfrm>
            <a:off x="2296587" y="3858457"/>
            <a:ext cx="662445" cy="0"/>
          </a:xfrm>
          <a:prstGeom prst="straightConnector1">
            <a:avLst/>
          </a:prstGeom>
          <a:ln w="28575">
            <a:solidFill>
              <a:schemeClr val="tx2"/>
            </a:solidFill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89" name="図 88" descr="アイコン&#10;&#10;自動的に生成された説明">
            <a:extLst>
              <a:ext uri="{FF2B5EF4-FFF2-40B4-BE49-F238E27FC236}">
                <a16:creationId xmlns:a16="http://schemas.microsoft.com/office/drawing/2014/main" id="{5FC13CD9-A9C5-4CD7-B5F1-14EBC657AF3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7767" y="1272969"/>
            <a:ext cx="640248" cy="640248"/>
          </a:xfrm>
          <a:prstGeom prst="rect">
            <a:avLst/>
          </a:prstGeom>
        </p:spPr>
      </p:pic>
      <p:sp>
        <p:nvSpPr>
          <p:cNvPr id="124" name="四角形: 角を丸くする 123">
            <a:extLst>
              <a:ext uri="{FF2B5EF4-FFF2-40B4-BE49-F238E27FC236}">
                <a16:creationId xmlns:a16="http://schemas.microsoft.com/office/drawing/2014/main" id="{7EBD515C-ACB5-4684-A13C-DA2F8257F6CD}"/>
              </a:ext>
            </a:extLst>
          </p:cNvPr>
          <p:cNvSpPr/>
          <p:nvPr/>
        </p:nvSpPr>
        <p:spPr>
          <a:xfrm>
            <a:off x="730614" y="718056"/>
            <a:ext cx="4278951" cy="3904432"/>
          </a:xfrm>
          <a:prstGeom prst="roundRect">
            <a:avLst>
              <a:gd name="adj" fmla="val 7643"/>
            </a:avLst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26" name="グラフィックス 125">
            <a:extLst>
              <a:ext uri="{FF2B5EF4-FFF2-40B4-BE49-F238E27FC236}">
                <a16:creationId xmlns:a16="http://schemas.microsoft.com/office/drawing/2014/main" id="{A558E89A-1E5E-42D9-9F2C-B8AB83E2BEB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48310" y="771697"/>
            <a:ext cx="476250" cy="476250"/>
          </a:xfrm>
          <a:prstGeom prst="rect">
            <a:avLst/>
          </a:prstGeom>
        </p:spPr>
      </p:pic>
      <p:sp>
        <p:nvSpPr>
          <p:cNvPr id="128" name="テキスト ボックス 127">
            <a:extLst>
              <a:ext uri="{FF2B5EF4-FFF2-40B4-BE49-F238E27FC236}">
                <a16:creationId xmlns:a16="http://schemas.microsoft.com/office/drawing/2014/main" id="{19A85583-EDAC-471F-8E44-EA21C29D86EF}"/>
              </a:ext>
            </a:extLst>
          </p:cNvPr>
          <p:cNvSpPr txBox="1"/>
          <p:nvPr/>
        </p:nvSpPr>
        <p:spPr>
          <a:xfrm>
            <a:off x="1369826" y="862868"/>
            <a:ext cx="14077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ja-JP" altLang="en-US" sz="1400" dirty="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仮想ネットワーク</a:t>
            </a:r>
            <a:endParaRPr kumimoji="1" lang="ja-JP" altLang="en-US" sz="1400" dirty="0">
              <a:latin typeface="UD Digi Kyokasho NK-R" panose="02020400000000000000" pitchFamily="18" charset="-128"/>
              <a:ea typeface="UD Digi Kyokasho NK-R" panose="02020400000000000000" pitchFamily="18" charset="-128"/>
            </a:endParaRPr>
          </a:p>
        </p:txBody>
      </p:sp>
      <p:sp>
        <p:nvSpPr>
          <p:cNvPr id="132" name="テキスト ボックス 131">
            <a:extLst>
              <a:ext uri="{FF2B5EF4-FFF2-40B4-BE49-F238E27FC236}">
                <a16:creationId xmlns:a16="http://schemas.microsoft.com/office/drawing/2014/main" id="{C5E28D5D-7D0F-4661-95A7-E169CA6DF383}"/>
              </a:ext>
            </a:extLst>
          </p:cNvPr>
          <p:cNvSpPr txBox="1"/>
          <p:nvPr/>
        </p:nvSpPr>
        <p:spPr>
          <a:xfrm>
            <a:off x="3010341" y="1321121"/>
            <a:ext cx="6078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ja-JP" altLang="en-US" sz="1400" dirty="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ノード</a:t>
            </a:r>
            <a:endParaRPr kumimoji="1" lang="ja-JP" altLang="en-US" sz="1400" dirty="0">
              <a:latin typeface="UD Digi Kyokasho NK-R" panose="02020400000000000000" pitchFamily="18" charset="-128"/>
              <a:ea typeface="UD Digi Kyokasho NK-R" panose="02020400000000000000" pitchFamily="18" charset="-128"/>
            </a:endParaRPr>
          </a:p>
        </p:txBody>
      </p:sp>
      <p:pic>
        <p:nvPicPr>
          <p:cNvPr id="134" name="グラフィックス 133">
            <a:extLst>
              <a:ext uri="{FF2B5EF4-FFF2-40B4-BE49-F238E27FC236}">
                <a16:creationId xmlns:a16="http://schemas.microsoft.com/office/drawing/2014/main" id="{4226FCE1-AA9A-4C4E-BA5B-ED7A1233BB9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793980" y="2985800"/>
            <a:ext cx="1007273" cy="1007273"/>
          </a:xfrm>
          <a:prstGeom prst="rect">
            <a:avLst/>
          </a:prstGeom>
        </p:spPr>
      </p:pic>
      <p:sp>
        <p:nvSpPr>
          <p:cNvPr id="136" name="テキスト ボックス 135">
            <a:extLst>
              <a:ext uri="{FF2B5EF4-FFF2-40B4-BE49-F238E27FC236}">
                <a16:creationId xmlns:a16="http://schemas.microsoft.com/office/drawing/2014/main" id="{7495D4BE-061E-4AA0-A981-3D1956AD0BAA}"/>
              </a:ext>
            </a:extLst>
          </p:cNvPr>
          <p:cNvSpPr txBox="1"/>
          <p:nvPr/>
        </p:nvSpPr>
        <p:spPr>
          <a:xfrm>
            <a:off x="6377540" y="4139563"/>
            <a:ext cx="19399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ja-JP" sz="1400" dirty="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Application</a:t>
            </a:r>
            <a:r>
              <a:rPr lang="ja-JP" altLang="en-US" sz="1400" dirty="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 </a:t>
            </a:r>
            <a:r>
              <a:rPr lang="en-US" altLang="ja-JP" sz="1400" dirty="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Insights</a:t>
            </a:r>
            <a:endParaRPr kumimoji="1" lang="ja-JP" altLang="en-US" sz="1400" dirty="0">
              <a:latin typeface="UD Digi Kyokasho NK-R" panose="02020400000000000000" pitchFamily="18" charset="-128"/>
              <a:ea typeface="UD Digi Kyokasho NK-R" panose="02020400000000000000" pitchFamily="18" charset="-128"/>
            </a:endParaRPr>
          </a:p>
        </p:txBody>
      </p:sp>
      <p:cxnSp>
        <p:nvCxnSpPr>
          <p:cNvPr id="138" name="直線矢印コネクタ 137">
            <a:extLst>
              <a:ext uri="{FF2B5EF4-FFF2-40B4-BE49-F238E27FC236}">
                <a16:creationId xmlns:a16="http://schemas.microsoft.com/office/drawing/2014/main" id="{9312D13E-4F2B-47DD-AC47-75DD9AC85C32}"/>
              </a:ext>
            </a:extLst>
          </p:cNvPr>
          <p:cNvCxnSpPr>
            <a:cxnSpLocks/>
          </p:cNvCxnSpPr>
          <p:nvPr/>
        </p:nvCxnSpPr>
        <p:spPr>
          <a:xfrm>
            <a:off x="3597455" y="3095384"/>
            <a:ext cx="3083835" cy="0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1" name="直線矢印コネクタ 140">
            <a:extLst>
              <a:ext uri="{FF2B5EF4-FFF2-40B4-BE49-F238E27FC236}">
                <a16:creationId xmlns:a16="http://schemas.microsoft.com/office/drawing/2014/main" id="{3CEF0C57-41DE-4900-B8D9-091D5E0A4DDF}"/>
              </a:ext>
            </a:extLst>
          </p:cNvPr>
          <p:cNvCxnSpPr>
            <a:cxnSpLocks/>
          </p:cNvCxnSpPr>
          <p:nvPr/>
        </p:nvCxnSpPr>
        <p:spPr>
          <a:xfrm>
            <a:off x="3598386" y="3920961"/>
            <a:ext cx="3083835" cy="0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30" name="図 129">
            <a:extLst>
              <a:ext uri="{FF2B5EF4-FFF2-40B4-BE49-F238E27FC236}">
                <a16:creationId xmlns:a16="http://schemas.microsoft.com/office/drawing/2014/main" id="{C5C320FC-768E-4394-8686-FBF2E69C00E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7183" y="2773090"/>
            <a:ext cx="462139" cy="586128"/>
          </a:xfrm>
          <a:prstGeom prst="rect">
            <a:avLst/>
          </a:prstGeom>
        </p:spPr>
      </p:pic>
      <p:pic>
        <p:nvPicPr>
          <p:cNvPr id="143" name="図 142">
            <a:extLst>
              <a:ext uri="{FF2B5EF4-FFF2-40B4-BE49-F238E27FC236}">
                <a16:creationId xmlns:a16="http://schemas.microsoft.com/office/drawing/2014/main" id="{71277C4E-0E23-439E-AE07-F2AE4099AC4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7456" y="3655810"/>
            <a:ext cx="462139" cy="586128"/>
          </a:xfrm>
          <a:prstGeom prst="rect">
            <a:avLst/>
          </a:prstGeom>
        </p:spPr>
      </p:pic>
      <p:pic>
        <p:nvPicPr>
          <p:cNvPr id="5" name="グラフィックス 4">
            <a:extLst>
              <a:ext uri="{FF2B5EF4-FFF2-40B4-BE49-F238E27FC236}">
                <a16:creationId xmlns:a16="http://schemas.microsoft.com/office/drawing/2014/main" id="{5F076021-4541-45D9-8C62-EF8216584DBD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33080" t="31479" r="31438" b="30261"/>
          <a:stretch/>
        </p:blipFill>
        <p:spPr>
          <a:xfrm>
            <a:off x="6631398" y="1044851"/>
            <a:ext cx="1332436" cy="1115373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C196AF25-4E7C-46BC-8317-B365238DA9F4}"/>
              </a:ext>
            </a:extLst>
          </p:cNvPr>
          <p:cNvSpPr txBox="1"/>
          <p:nvPr/>
        </p:nvSpPr>
        <p:spPr>
          <a:xfrm>
            <a:off x="6899109" y="771697"/>
            <a:ext cx="7970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ja-JP" sz="1400" dirty="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GitHub</a:t>
            </a:r>
            <a:endParaRPr kumimoji="1" lang="ja-JP" altLang="en-US" sz="1400" dirty="0">
              <a:latin typeface="UD Digi Kyokasho NK-R" panose="02020400000000000000" pitchFamily="18" charset="-128"/>
              <a:ea typeface="UD Digi Kyokasho NK-R" panose="02020400000000000000" pitchFamily="18" charset="-128"/>
            </a:endParaRPr>
          </a:p>
        </p:txBody>
      </p:sp>
      <p:cxnSp>
        <p:nvCxnSpPr>
          <p:cNvPr id="8" name="直線矢印コネクタ 7">
            <a:extLst>
              <a:ext uri="{FF2B5EF4-FFF2-40B4-BE49-F238E27FC236}">
                <a16:creationId xmlns:a16="http://schemas.microsoft.com/office/drawing/2014/main" id="{C9C96628-C2AB-499C-BAB2-32DBF39043C2}"/>
              </a:ext>
            </a:extLst>
          </p:cNvPr>
          <p:cNvCxnSpPr>
            <a:cxnSpLocks/>
            <a:endCxn id="5" idx="1"/>
          </p:cNvCxnSpPr>
          <p:nvPr/>
        </p:nvCxnSpPr>
        <p:spPr>
          <a:xfrm flipV="1">
            <a:off x="2290944" y="1602538"/>
            <a:ext cx="4340454" cy="1152768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2" name="図 11">
            <a:extLst>
              <a:ext uri="{FF2B5EF4-FFF2-40B4-BE49-F238E27FC236}">
                <a16:creationId xmlns:a16="http://schemas.microsoft.com/office/drawing/2014/main" id="{D0B0AB66-96C2-482A-8BA0-581B8558820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8495" y="1745602"/>
            <a:ext cx="462139" cy="586128"/>
          </a:xfrm>
          <a:prstGeom prst="rect">
            <a:avLst/>
          </a:prstGeom>
        </p:spPr>
      </p:pic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206B77E5-19B4-4040-B76D-649480AF7F4C}"/>
              </a:ext>
            </a:extLst>
          </p:cNvPr>
          <p:cNvSpPr txBox="1"/>
          <p:nvPr/>
        </p:nvSpPr>
        <p:spPr>
          <a:xfrm>
            <a:off x="5266483" y="1448648"/>
            <a:ext cx="11079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ja-JP" altLang="en-US" sz="1400" dirty="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ダウンロード</a:t>
            </a:r>
            <a:endParaRPr kumimoji="1" lang="ja-JP" altLang="en-US" sz="1400" dirty="0">
              <a:latin typeface="UD Digi Kyokasho NK-R" panose="02020400000000000000" pitchFamily="18" charset="-128"/>
              <a:ea typeface="UD Digi Kyokasho NK-R" panose="02020400000000000000" pitchFamily="18" charset="-128"/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4BF5F104-420D-4B4D-BD49-7FE35D84FEFD}"/>
              </a:ext>
            </a:extLst>
          </p:cNvPr>
          <p:cNvSpPr txBox="1"/>
          <p:nvPr/>
        </p:nvSpPr>
        <p:spPr>
          <a:xfrm>
            <a:off x="5422624" y="3354284"/>
            <a:ext cx="8691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ja-JP" altLang="en-US" sz="1400" dirty="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テレメトリ</a:t>
            </a:r>
            <a:endParaRPr kumimoji="1" lang="ja-JP" altLang="en-US" sz="1400" dirty="0">
              <a:latin typeface="UD Digi Kyokasho NK-R" panose="02020400000000000000" pitchFamily="18" charset="-128"/>
              <a:ea typeface="UD Digi Kyokasho NK-R" panose="020204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565088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グラフィックス 206">
            <a:extLst>
              <a:ext uri="{FF2B5EF4-FFF2-40B4-BE49-F238E27FC236}">
                <a16:creationId xmlns:a16="http://schemas.microsoft.com/office/drawing/2014/main" id="{C70D60A0-3203-F141-B254-302AD10256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93168" y="740642"/>
            <a:ext cx="832457" cy="832457"/>
          </a:xfrm>
          <a:prstGeom prst="rect">
            <a:avLst/>
          </a:prstGeom>
        </p:spPr>
      </p:pic>
      <p:sp>
        <p:nvSpPr>
          <p:cNvPr id="209" name="四角形吹き出し 208">
            <a:extLst>
              <a:ext uri="{FF2B5EF4-FFF2-40B4-BE49-F238E27FC236}">
                <a16:creationId xmlns:a16="http://schemas.microsoft.com/office/drawing/2014/main" id="{7435D1CA-57A0-4A4C-B4CD-0719253A9BB3}"/>
              </a:ext>
            </a:extLst>
          </p:cNvPr>
          <p:cNvSpPr/>
          <p:nvPr/>
        </p:nvSpPr>
        <p:spPr>
          <a:xfrm>
            <a:off x="5660660" y="2123320"/>
            <a:ext cx="2437922" cy="3515476"/>
          </a:xfrm>
          <a:prstGeom prst="wedgeRectCallout">
            <a:avLst>
              <a:gd name="adj1" fmla="val -23661"/>
              <a:gd name="adj2" fmla="val -7445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0" name="円柱 209">
            <a:extLst>
              <a:ext uri="{FF2B5EF4-FFF2-40B4-BE49-F238E27FC236}">
                <a16:creationId xmlns:a16="http://schemas.microsoft.com/office/drawing/2014/main" id="{FF732CD8-59E1-5C40-94BF-F61CFC201C5C}"/>
              </a:ext>
            </a:extLst>
          </p:cNvPr>
          <p:cNvSpPr/>
          <p:nvPr/>
        </p:nvSpPr>
        <p:spPr>
          <a:xfrm>
            <a:off x="5958192" y="2573890"/>
            <a:ext cx="1913900" cy="70724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err="1"/>
              <a:t>customMetrics</a:t>
            </a:r>
            <a:endParaRPr kumimoji="1" lang="ja-JP" altLang="en-US"/>
          </a:p>
        </p:txBody>
      </p:sp>
      <p:sp>
        <p:nvSpPr>
          <p:cNvPr id="216" name="円柱 215">
            <a:extLst>
              <a:ext uri="{FF2B5EF4-FFF2-40B4-BE49-F238E27FC236}">
                <a16:creationId xmlns:a16="http://schemas.microsoft.com/office/drawing/2014/main" id="{261306F4-5DEC-3842-B8F6-24D1C4AE1087}"/>
              </a:ext>
            </a:extLst>
          </p:cNvPr>
          <p:cNvSpPr/>
          <p:nvPr/>
        </p:nvSpPr>
        <p:spPr>
          <a:xfrm>
            <a:off x="6004972" y="4775174"/>
            <a:ext cx="1913900" cy="70724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err="1"/>
              <a:t>etc</a:t>
            </a:r>
            <a:endParaRPr kumimoji="1" lang="ja-JP" altLang="en-US"/>
          </a:p>
        </p:txBody>
      </p:sp>
      <p:sp>
        <p:nvSpPr>
          <p:cNvPr id="214" name="円柱 213">
            <a:extLst>
              <a:ext uri="{FF2B5EF4-FFF2-40B4-BE49-F238E27FC236}">
                <a16:creationId xmlns:a16="http://schemas.microsoft.com/office/drawing/2014/main" id="{4DC46A27-5994-4A46-9EE6-62D876E11BBD}"/>
              </a:ext>
            </a:extLst>
          </p:cNvPr>
          <p:cNvSpPr/>
          <p:nvPr/>
        </p:nvSpPr>
        <p:spPr>
          <a:xfrm>
            <a:off x="5978806" y="4124706"/>
            <a:ext cx="1913900" cy="70724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trace</a:t>
            </a:r>
            <a:endParaRPr kumimoji="1" lang="ja-JP" altLang="en-US"/>
          </a:p>
        </p:txBody>
      </p:sp>
      <p:sp>
        <p:nvSpPr>
          <p:cNvPr id="212" name="円柱 211">
            <a:extLst>
              <a:ext uri="{FF2B5EF4-FFF2-40B4-BE49-F238E27FC236}">
                <a16:creationId xmlns:a16="http://schemas.microsoft.com/office/drawing/2014/main" id="{E204D3FE-362D-9342-B988-16B6A562BF84}"/>
              </a:ext>
            </a:extLst>
          </p:cNvPr>
          <p:cNvSpPr/>
          <p:nvPr/>
        </p:nvSpPr>
        <p:spPr>
          <a:xfrm>
            <a:off x="5965460" y="3474238"/>
            <a:ext cx="1913900" cy="70724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 err="1"/>
              <a:t>customEvents</a:t>
            </a:r>
            <a:endParaRPr kumimoji="1" lang="ja-JP" altLang="en-US"/>
          </a:p>
        </p:txBody>
      </p:sp>
      <p:pic>
        <p:nvPicPr>
          <p:cNvPr id="3" name="図 2" descr="アイコン&#10;&#10;自動的に生成された説明">
            <a:extLst>
              <a:ext uri="{FF2B5EF4-FFF2-40B4-BE49-F238E27FC236}">
                <a16:creationId xmlns:a16="http://schemas.microsoft.com/office/drawing/2014/main" id="{EB04C627-31D0-1342-BE6C-F249DCE836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930" y="740642"/>
            <a:ext cx="640248" cy="640248"/>
          </a:xfrm>
          <a:prstGeom prst="rect">
            <a:avLst/>
          </a:prstGeom>
        </p:spPr>
      </p:pic>
      <p:sp>
        <p:nvSpPr>
          <p:cNvPr id="5" name="四角形吹き出し 4">
            <a:extLst>
              <a:ext uri="{FF2B5EF4-FFF2-40B4-BE49-F238E27FC236}">
                <a16:creationId xmlns:a16="http://schemas.microsoft.com/office/drawing/2014/main" id="{5D1CDADF-E8F9-0742-9639-B471D9D49F5D}"/>
              </a:ext>
            </a:extLst>
          </p:cNvPr>
          <p:cNvSpPr/>
          <p:nvPr/>
        </p:nvSpPr>
        <p:spPr>
          <a:xfrm>
            <a:off x="1197100" y="1925338"/>
            <a:ext cx="2437922" cy="3256262"/>
          </a:xfrm>
          <a:prstGeom prst="wedgeRectCallout">
            <a:avLst>
              <a:gd name="adj1" fmla="val -26439"/>
              <a:gd name="adj2" fmla="val -7514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7" name="グラフィックス 6">
            <a:extLst>
              <a:ext uri="{FF2B5EF4-FFF2-40B4-BE49-F238E27FC236}">
                <a16:creationId xmlns:a16="http://schemas.microsoft.com/office/drawing/2014/main" id="{C6F88B6A-ED97-194E-8CBA-6FF3C294A5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484484" y="2509074"/>
            <a:ext cx="353043" cy="353043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17279AE0-1F23-6042-B2A2-7362669E78E1}"/>
              </a:ext>
            </a:extLst>
          </p:cNvPr>
          <p:cNvSpPr txBox="1"/>
          <p:nvPr/>
        </p:nvSpPr>
        <p:spPr>
          <a:xfrm>
            <a:off x="4436533" y="4594578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endParaRPr kumimoji="1" lang="ja-JP" altLang="en-US" sz="1400" dirty="0">
              <a:latin typeface="UD Digi Kyokasho NK-R" panose="02020400000000000000" pitchFamily="18" charset="-128"/>
              <a:ea typeface="UD Digi Kyokasho NK-R" panose="02020400000000000000" pitchFamily="18" charset="-128"/>
            </a:endParaRPr>
          </a:p>
        </p:txBody>
      </p:sp>
      <p:pic>
        <p:nvPicPr>
          <p:cNvPr id="14" name="グラフィックス 13">
            <a:extLst>
              <a:ext uri="{FF2B5EF4-FFF2-40B4-BE49-F238E27FC236}">
                <a16:creationId xmlns:a16="http://schemas.microsoft.com/office/drawing/2014/main" id="{BE8F789D-D409-3A48-A9E1-67EA57EED7D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475930" y="3711222"/>
            <a:ext cx="353043" cy="353043"/>
          </a:xfrm>
          <a:prstGeom prst="rect">
            <a:avLst/>
          </a:prstGeom>
        </p:spPr>
      </p:pic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8D04EEFF-936F-FF45-8F91-7EA60B1D5726}"/>
              </a:ext>
            </a:extLst>
          </p:cNvPr>
          <p:cNvSpPr txBox="1"/>
          <p:nvPr/>
        </p:nvSpPr>
        <p:spPr>
          <a:xfrm>
            <a:off x="1208268" y="2122273"/>
            <a:ext cx="9829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40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開始タスク</a:t>
            </a:r>
            <a:endParaRPr kumimoji="1" lang="ja-JP" altLang="en-US" sz="1400" dirty="0">
              <a:latin typeface="UD Digi Kyokasho NK-R" panose="02020400000000000000" pitchFamily="18" charset="-128"/>
              <a:ea typeface="UD Digi Kyokasho NK-R" panose="02020400000000000000" pitchFamily="18" charset="-128"/>
            </a:endParaRPr>
          </a:p>
        </p:txBody>
      </p:sp>
      <p:pic>
        <p:nvPicPr>
          <p:cNvPr id="18" name="図 17" descr="コンピュータ が含まれている画像&#10;&#10;自動的に生成された説明">
            <a:extLst>
              <a:ext uri="{FF2B5EF4-FFF2-40B4-BE49-F238E27FC236}">
                <a16:creationId xmlns:a16="http://schemas.microsoft.com/office/drawing/2014/main" id="{10915F95-2F33-D648-B873-5CDCA1D9D23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7891" y="2465079"/>
            <a:ext cx="520456" cy="537805"/>
          </a:xfrm>
          <a:prstGeom prst="rect">
            <a:avLst/>
          </a:prstGeom>
        </p:spPr>
      </p:pic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FD82B71E-3E14-7845-8560-5C6C00A792F9}"/>
              </a:ext>
            </a:extLst>
          </p:cNvPr>
          <p:cNvSpPr txBox="1"/>
          <p:nvPr/>
        </p:nvSpPr>
        <p:spPr>
          <a:xfrm>
            <a:off x="2464124" y="1941859"/>
            <a:ext cx="8980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1400" dirty="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Batch</a:t>
            </a:r>
            <a:br>
              <a:rPr kumimoji="1" lang="en-US" altLang="ja-JP" sz="1400" dirty="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</a:br>
            <a:r>
              <a:rPr kumimoji="1" lang="en-US" altLang="ja-JP" sz="1400" dirty="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Insights</a:t>
            </a: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67D38980-4B75-9740-9049-BF7203BE6B90}"/>
              </a:ext>
            </a:extLst>
          </p:cNvPr>
          <p:cNvSpPr txBox="1"/>
          <p:nvPr/>
        </p:nvSpPr>
        <p:spPr>
          <a:xfrm>
            <a:off x="1340506" y="3445778"/>
            <a:ext cx="6238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ja-JP" altLang="en-US" sz="140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タスク</a:t>
            </a:r>
            <a:endParaRPr kumimoji="1" lang="ja-JP" altLang="en-US" sz="1400" dirty="0">
              <a:latin typeface="UD Digi Kyokasho NK-R" panose="02020400000000000000" pitchFamily="18" charset="-128"/>
              <a:ea typeface="UD Digi Kyokasho NK-R" panose="02020400000000000000" pitchFamily="18" charset="-128"/>
            </a:endParaRPr>
          </a:p>
        </p:txBody>
      </p:sp>
      <p:pic>
        <p:nvPicPr>
          <p:cNvPr id="24" name="図 23" descr="コンピュータ が含まれている画像&#10;&#10;自動的に生成された説明">
            <a:extLst>
              <a:ext uri="{FF2B5EF4-FFF2-40B4-BE49-F238E27FC236}">
                <a16:creationId xmlns:a16="http://schemas.microsoft.com/office/drawing/2014/main" id="{09205F4E-80E3-304D-8D94-85897A0A0E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0882" y="3667506"/>
            <a:ext cx="520456" cy="537805"/>
          </a:xfrm>
          <a:prstGeom prst="rect">
            <a:avLst/>
          </a:prstGeom>
        </p:spPr>
      </p:pic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C9647CF0-D3CA-DF49-8559-889336E22F39}"/>
              </a:ext>
            </a:extLst>
          </p:cNvPr>
          <p:cNvSpPr txBox="1"/>
          <p:nvPr/>
        </p:nvSpPr>
        <p:spPr>
          <a:xfrm>
            <a:off x="2352787" y="3420762"/>
            <a:ext cx="12506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40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カスタムアプリ</a:t>
            </a:r>
            <a:endParaRPr kumimoji="1" lang="en-US" altLang="ja-JP" sz="1400" dirty="0">
              <a:latin typeface="UD Digi Kyokasho NK-R" panose="02020400000000000000" pitchFamily="18" charset="-128"/>
              <a:ea typeface="UD Digi Kyokasho NK-R" panose="02020400000000000000" pitchFamily="18" charset="-128"/>
            </a:endParaRPr>
          </a:p>
        </p:txBody>
      </p:sp>
      <p:pic>
        <p:nvPicPr>
          <p:cNvPr id="28" name="グラフィックス 27">
            <a:extLst>
              <a:ext uri="{FF2B5EF4-FFF2-40B4-BE49-F238E27FC236}">
                <a16:creationId xmlns:a16="http://schemas.microsoft.com/office/drawing/2014/main" id="{AEFCF293-C64D-5E42-8C85-643FE65BB1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484484" y="4532239"/>
            <a:ext cx="353043" cy="353043"/>
          </a:xfrm>
          <a:prstGeom prst="rect">
            <a:avLst/>
          </a:prstGeom>
        </p:spPr>
      </p:pic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9419991B-799A-7F4E-A666-D50D5AED18E6}"/>
              </a:ext>
            </a:extLst>
          </p:cNvPr>
          <p:cNvSpPr txBox="1"/>
          <p:nvPr/>
        </p:nvSpPr>
        <p:spPr>
          <a:xfrm>
            <a:off x="1349060" y="4266795"/>
            <a:ext cx="6238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ja-JP" altLang="en-US" sz="140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タスク</a:t>
            </a:r>
            <a:endParaRPr kumimoji="1" lang="ja-JP" altLang="en-US" sz="1400" dirty="0">
              <a:latin typeface="UD Digi Kyokasho NK-R" panose="02020400000000000000" pitchFamily="18" charset="-128"/>
              <a:ea typeface="UD Digi Kyokasho NK-R" panose="02020400000000000000" pitchFamily="18" charset="-128"/>
            </a:endParaRPr>
          </a:p>
        </p:txBody>
      </p:sp>
      <p:pic>
        <p:nvPicPr>
          <p:cNvPr id="32" name="図 31" descr="コンピュータ が含まれている画像&#10;&#10;自動的に生成された説明">
            <a:extLst>
              <a:ext uri="{FF2B5EF4-FFF2-40B4-BE49-F238E27FC236}">
                <a16:creationId xmlns:a16="http://schemas.microsoft.com/office/drawing/2014/main" id="{FA068D12-91A7-FB47-9198-ED1BB5C3958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9436" y="4488523"/>
            <a:ext cx="520456" cy="537805"/>
          </a:xfrm>
          <a:prstGeom prst="rect">
            <a:avLst/>
          </a:prstGeom>
        </p:spPr>
      </p:pic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D8E3EA0E-AC28-1842-8C49-9C511F5B12F4}"/>
              </a:ext>
            </a:extLst>
          </p:cNvPr>
          <p:cNvSpPr txBox="1"/>
          <p:nvPr/>
        </p:nvSpPr>
        <p:spPr>
          <a:xfrm>
            <a:off x="2361341" y="4241779"/>
            <a:ext cx="12506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40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カスタムアプリ</a:t>
            </a:r>
            <a:endParaRPr kumimoji="1" lang="en-US" altLang="ja-JP" sz="1400" dirty="0">
              <a:latin typeface="UD Digi Kyokasho NK-R" panose="02020400000000000000" pitchFamily="18" charset="-128"/>
              <a:ea typeface="UD Digi Kyokasho NK-R" panose="02020400000000000000" pitchFamily="18" charset="-128"/>
            </a:endParaRPr>
          </a:p>
        </p:txBody>
      </p:sp>
      <p:cxnSp>
        <p:nvCxnSpPr>
          <p:cNvPr id="120" name="直線矢印コネクタ 119">
            <a:extLst>
              <a:ext uri="{FF2B5EF4-FFF2-40B4-BE49-F238E27FC236}">
                <a16:creationId xmlns:a16="http://schemas.microsoft.com/office/drawing/2014/main" id="{145BAFFB-033F-B540-926E-25863B8563F5}"/>
              </a:ext>
            </a:extLst>
          </p:cNvPr>
          <p:cNvCxnSpPr/>
          <p:nvPr/>
        </p:nvCxnSpPr>
        <p:spPr>
          <a:xfrm>
            <a:off x="209849" y="2704213"/>
            <a:ext cx="1173563" cy="0"/>
          </a:xfrm>
          <a:prstGeom prst="straightConnector1">
            <a:avLst/>
          </a:prstGeom>
          <a:ln w="28575">
            <a:solidFill>
              <a:schemeClr val="tx2"/>
            </a:solidFill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1" name="直線矢印コネクタ 120">
            <a:extLst>
              <a:ext uri="{FF2B5EF4-FFF2-40B4-BE49-F238E27FC236}">
                <a16:creationId xmlns:a16="http://schemas.microsoft.com/office/drawing/2014/main" id="{AC20B800-8D54-A94A-B7D4-E37180D339B2}"/>
              </a:ext>
            </a:extLst>
          </p:cNvPr>
          <p:cNvCxnSpPr/>
          <p:nvPr/>
        </p:nvCxnSpPr>
        <p:spPr>
          <a:xfrm>
            <a:off x="1986144" y="2693448"/>
            <a:ext cx="662445" cy="0"/>
          </a:xfrm>
          <a:prstGeom prst="straightConnector1">
            <a:avLst/>
          </a:prstGeom>
          <a:ln w="28575">
            <a:solidFill>
              <a:schemeClr val="tx2"/>
            </a:solidFill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2" name="直線矢印コネクタ 121">
            <a:extLst>
              <a:ext uri="{FF2B5EF4-FFF2-40B4-BE49-F238E27FC236}">
                <a16:creationId xmlns:a16="http://schemas.microsoft.com/office/drawing/2014/main" id="{6287F95D-CACC-034C-93DE-49FFF041B8E8}"/>
              </a:ext>
            </a:extLst>
          </p:cNvPr>
          <p:cNvCxnSpPr/>
          <p:nvPr/>
        </p:nvCxnSpPr>
        <p:spPr>
          <a:xfrm>
            <a:off x="3213602" y="2689873"/>
            <a:ext cx="2286943" cy="0"/>
          </a:xfrm>
          <a:prstGeom prst="straightConnector1">
            <a:avLst/>
          </a:prstGeom>
          <a:ln w="28575">
            <a:solidFill>
              <a:schemeClr val="tx2"/>
            </a:solidFill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3" name="直線矢印コネクタ 122">
            <a:extLst>
              <a:ext uri="{FF2B5EF4-FFF2-40B4-BE49-F238E27FC236}">
                <a16:creationId xmlns:a16="http://schemas.microsoft.com/office/drawing/2014/main" id="{A704F8A5-0521-8F4A-B5DC-48E403E37FC2}"/>
              </a:ext>
            </a:extLst>
          </p:cNvPr>
          <p:cNvCxnSpPr/>
          <p:nvPr/>
        </p:nvCxnSpPr>
        <p:spPr>
          <a:xfrm>
            <a:off x="215492" y="3929060"/>
            <a:ext cx="1173563" cy="0"/>
          </a:xfrm>
          <a:prstGeom prst="straightConnector1">
            <a:avLst/>
          </a:prstGeom>
          <a:ln w="28575">
            <a:solidFill>
              <a:schemeClr val="tx2"/>
            </a:solidFill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4" name="直線矢印コネクタ 123">
            <a:extLst>
              <a:ext uri="{FF2B5EF4-FFF2-40B4-BE49-F238E27FC236}">
                <a16:creationId xmlns:a16="http://schemas.microsoft.com/office/drawing/2014/main" id="{DC8BED2A-3B1E-B747-8D19-D58629485480}"/>
              </a:ext>
            </a:extLst>
          </p:cNvPr>
          <p:cNvCxnSpPr/>
          <p:nvPr/>
        </p:nvCxnSpPr>
        <p:spPr>
          <a:xfrm>
            <a:off x="1991787" y="3918295"/>
            <a:ext cx="662445" cy="0"/>
          </a:xfrm>
          <a:prstGeom prst="straightConnector1">
            <a:avLst/>
          </a:prstGeom>
          <a:ln w="28575">
            <a:solidFill>
              <a:schemeClr val="tx2"/>
            </a:solidFill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5" name="直線矢印コネクタ 124">
            <a:extLst>
              <a:ext uri="{FF2B5EF4-FFF2-40B4-BE49-F238E27FC236}">
                <a16:creationId xmlns:a16="http://schemas.microsoft.com/office/drawing/2014/main" id="{EB7CF487-0C4D-484B-B31A-ECBC8A2686E5}"/>
              </a:ext>
            </a:extLst>
          </p:cNvPr>
          <p:cNvCxnSpPr/>
          <p:nvPr/>
        </p:nvCxnSpPr>
        <p:spPr>
          <a:xfrm>
            <a:off x="3219245" y="3914720"/>
            <a:ext cx="2286943" cy="0"/>
          </a:xfrm>
          <a:prstGeom prst="straightConnector1">
            <a:avLst/>
          </a:prstGeom>
          <a:ln w="28575">
            <a:solidFill>
              <a:schemeClr val="tx2"/>
            </a:solidFill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6" name="直線矢印コネクタ 125">
            <a:extLst>
              <a:ext uri="{FF2B5EF4-FFF2-40B4-BE49-F238E27FC236}">
                <a16:creationId xmlns:a16="http://schemas.microsoft.com/office/drawing/2014/main" id="{A6C6176F-E16A-7349-A248-EB811B6F0EB3}"/>
              </a:ext>
            </a:extLst>
          </p:cNvPr>
          <p:cNvCxnSpPr/>
          <p:nvPr/>
        </p:nvCxnSpPr>
        <p:spPr>
          <a:xfrm>
            <a:off x="221135" y="4736219"/>
            <a:ext cx="1173563" cy="0"/>
          </a:xfrm>
          <a:prstGeom prst="straightConnector1">
            <a:avLst/>
          </a:prstGeom>
          <a:ln w="28575">
            <a:solidFill>
              <a:schemeClr val="tx2"/>
            </a:solidFill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7" name="直線矢印コネクタ 126">
            <a:extLst>
              <a:ext uri="{FF2B5EF4-FFF2-40B4-BE49-F238E27FC236}">
                <a16:creationId xmlns:a16="http://schemas.microsoft.com/office/drawing/2014/main" id="{D1B6F5D8-EB37-EA4C-BB32-89BEC612F9B0}"/>
              </a:ext>
            </a:extLst>
          </p:cNvPr>
          <p:cNvCxnSpPr/>
          <p:nvPr/>
        </p:nvCxnSpPr>
        <p:spPr>
          <a:xfrm>
            <a:off x="1997430" y="4725454"/>
            <a:ext cx="662445" cy="0"/>
          </a:xfrm>
          <a:prstGeom prst="straightConnector1">
            <a:avLst/>
          </a:prstGeom>
          <a:ln w="28575">
            <a:solidFill>
              <a:schemeClr val="tx2"/>
            </a:solidFill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8" name="直線矢印コネクタ 127">
            <a:extLst>
              <a:ext uri="{FF2B5EF4-FFF2-40B4-BE49-F238E27FC236}">
                <a16:creationId xmlns:a16="http://schemas.microsoft.com/office/drawing/2014/main" id="{2408D857-1B08-4440-9158-0DDAA8082917}"/>
              </a:ext>
            </a:extLst>
          </p:cNvPr>
          <p:cNvCxnSpPr/>
          <p:nvPr/>
        </p:nvCxnSpPr>
        <p:spPr>
          <a:xfrm>
            <a:off x="3224888" y="4721879"/>
            <a:ext cx="2286943" cy="0"/>
          </a:xfrm>
          <a:prstGeom prst="straightConnector1">
            <a:avLst/>
          </a:prstGeom>
          <a:ln w="28575">
            <a:solidFill>
              <a:schemeClr val="tx2"/>
            </a:solidFill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29" name="図 128" descr="アイコン&#10;&#10;自動的に生成された説明">
            <a:extLst>
              <a:ext uri="{FF2B5EF4-FFF2-40B4-BE49-F238E27FC236}">
                <a16:creationId xmlns:a16="http://schemas.microsoft.com/office/drawing/2014/main" id="{E2D2B102-0187-6842-BE83-268BC243C8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8330" y="893042"/>
            <a:ext cx="640248" cy="640248"/>
          </a:xfrm>
          <a:prstGeom prst="rect">
            <a:avLst/>
          </a:prstGeom>
        </p:spPr>
      </p:pic>
      <p:sp>
        <p:nvSpPr>
          <p:cNvPr id="130" name="四角形吹き出し 129">
            <a:extLst>
              <a:ext uri="{FF2B5EF4-FFF2-40B4-BE49-F238E27FC236}">
                <a16:creationId xmlns:a16="http://schemas.microsoft.com/office/drawing/2014/main" id="{5F4F5488-7986-E744-8C46-57D770244305}"/>
              </a:ext>
            </a:extLst>
          </p:cNvPr>
          <p:cNvSpPr/>
          <p:nvPr/>
        </p:nvSpPr>
        <p:spPr>
          <a:xfrm>
            <a:off x="1349500" y="2077738"/>
            <a:ext cx="2437922" cy="3256262"/>
          </a:xfrm>
          <a:prstGeom prst="wedgeRectCallout">
            <a:avLst>
              <a:gd name="adj1" fmla="val -26439"/>
              <a:gd name="adj2" fmla="val -7514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31" name="グラフィックス 130">
            <a:extLst>
              <a:ext uri="{FF2B5EF4-FFF2-40B4-BE49-F238E27FC236}">
                <a16:creationId xmlns:a16="http://schemas.microsoft.com/office/drawing/2014/main" id="{9B7FD924-8763-AF40-AC38-CB5DF86226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36884" y="2661474"/>
            <a:ext cx="353043" cy="353043"/>
          </a:xfrm>
          <a:prstGeom prst="rect">
            <a:avLst/>
          </a:prstGeom>
        </p:spPr>
      </p:pic>
      <p:sp>
        <p:nvSpPr>
          <p:cNvPr id="132" name="テキスト ボックス 131">
            <a:extLst>
              <a:ext uri="{FF2B5EF4-FFF2-40B4-BE49-F238E27FC236}">
                <a16:creationId xmlns:a16="http://schemas.microsoft.com/office/drawing/2014/main" id="{970504A7-6AED-5E42-8BD0-1C08771800D6}"/>
              </a:ext>
            </a:extLst>
          </p:cNvPr>
          <p:cNvSpPr txBox="1"/>
          <p:nvPr/>
        </p:nvSpPr>
        <p:spPr>
          <a:xfrm>
            <a:off x="4588933" y="4746978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endParaRPr kumimoji="1" lang="ja-JP" altLang="en-US" sz="1400" dirty="0">
              <a:latin typeface="UD Digi Kyokasho NK-R" panose="02020400000000000000" pitchFamily="18" charset="-128"/>
              <a:ea typeface="UD Digi Kyokasho NK-R" panose="02020400000000000000" pitchFamily="18" charset="-128"/>
            </a:endParaRPr>
          </a:p>
        </p:txBody>
      </p:sp>
      <p:pic>
        <p:nvPicPr>
          <p:cNvPr id="134" name="グラフィックス 133">
            <a:extLst>
              <a:ext uri="{FF2B5EF4-FFF2-40B4-BE49-F238E27FC236}">
                <a16:creationId xmlns:a16="http://schemas.microsoft.com/office/drawing/2014/main" id="{1D6952A0-6700-D045-AB04-9E1A80A8BB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28330" y="3863622"/>
            <a:ext cx="353043" cy="353043"/>
          </a:xfrm>
          <a:prstGeom prst="rect">
            <a:avLst/>
          </a:prstGeom>
        </p:spPr>
      </p:pic>
      <p:sp>
        <p:nvSpPr>
          <p:cNvPr id="135" name="テキスト ボックス 134">
            <a:extLst>
              <a:ext uri="{FF2B5EF4-FFF2-40B4-BE49-F238E27FC236}">
                <a16:creationId xmlns:a16="http://schemas.microsoft.com/office/drawing/2014/main" id="{723FC41E-2C69-3B41-8E0E-4415A50A72D8}"/>
              </a:ext>
            </a:extLst>
          </p:cNvPr>
          <p:cNvSpPr txBox="1"/>
          <p:nvPr/>
        </p:nvSpPr>
        <p:spPr>
          <a:xfrm>
            <a:off x="1360668" y="2274673"/>
            <a:ext cx="9829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40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開始タスク</a:t>
            </a:r>
            <a:endParaRPr kumimoji="1" lang="ja-JP" altLang="en-US" sz="1400" dirty="0">
              <a:latin typeface="UD Digi Kyokasho NK-R" panose="02020400000000000000" pitchFamily="18" charset="-128"/>
              <a:ea typeface="UD Digi Kyokasho NK-R" panose="02020400000000000000" pitchFamily="18" charset="-128"/>
            </a:endParaRPr>
          </a:p>
        </p:txBody>
      </p:sp>
      <p:pic>
        <p:nvPicPr>
          <p:cNvPr id="136" name="図 135" descr="コンピュータ が含まれている画像&#10;&#10;自動的に生成された説明">
            <a:extLst>
              <a:ext uri="{FF2B5EF4-FFF2-40B4-BE49-F238E27FC236}">
                <a16:creationId xmlns:a16="http://schemas.microsoft.com/office/drawing/2014/main" id="{08105963-1BE0-4A4C-86D1-9DED1849346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0291" y="2617479"/>
            <a:ext cx="520456" cy="537805"/>
          </a:xfrm>
          <a:prstGeom prst="rect">
            <a:avLst/>
          </a:prstGeom>
        </p:spPr>
      </p:pic>
      <p:sp>
        <p:nvSpPr>
          <p:cNvPr id="137" name="テキスト ボックス 136">
            <a:extLst>
              <a:ext uri="{FF2B5EF4-FFF2-40B4-BE49-F238E27FC236}">
                <a16:creationId xmlns:a16="http://schemas.microsoft.com/office/drawing/2014/main" id="{C8F48E5F-2C5E-C74F-939D-0D4329948D89}"/>
              </a:ext>
            </a:extLst>
          </p:cNvPr>
          <p:cNvSpPr txBox="1"/>
          <p:nvPr/>
        </p:nvSpPr>
        <p:spPr>
          <a:xfrm>
            <a:off x="2616524" y="2094259"/>
            <a:ext cx="8980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1400" dirty="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Batch</a:t>
            </a:r>
            <a:br>
              <a:rPr kumimoji="1" lang="en-US" altLang="ja-JP" sz="1400" dirty="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</a:br>
            <a:r>
              <a:rPr kumimoji="1" lang="en-US" altLang="ja-JP" sz="1400" dirty="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Insights</a:t>
            </a:r>
          </a:p>
        </p:txBody>
      </p:sp>
      <p:sp>
        <p:nvSpPr>
          <p:cNvPr id="138" name="テキスト ボックス 137">
            <a:extLst>
              <a:ext uri="{FF2B5EF4-FFF2-40B4-BE49-F238E27FC236}">
                <a16:creationId xmlns:a16="http://schemas.microsoft.com/office/drawing/2014/main" id="{1F5F7088-2DB4-4A43-AD4B-F6869AD6EF73}"/>
              </a:ext>
            </a:extLst>
          </p:cNvPr>
          <p:cNvSpPr txBox="1"/>
          <p:nvPr/>
        </p:nvSpPr>
        <p:spPr>
          <a:xfrm>
            <a:off x="1492906" y="3598178"/>
            <a:ext cx="6238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ja-JP" altLang="en-US" sz="140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タスク</a:t>
            </a:r>
            <a:endParaRPr kumimoji="1" lang="ja-JP" altLang="en-US" sz="1400" dirty="0">
              <a:latin typeface="UD Digi Kyokasho NK-R" panose="02020400000000000000" pitchFamily="18" charset="-128"/>
              <a:ea typeface="UD Digi Kyokasho NK-R" panose="02020400000000000000" pitchFamily="18" charset="-128"/>
            </a:endParaRPr>
          </a:p>
        </p:txBody>
      </p:sp>
      <p:pic>
        <p:nvPicPr>
          <p:cNvPr id="139" name="図 138" descr="コンピュータ が含まれている画像&#10;&#10;自動的に生成された説明">
            <a:extLst>
              <a:ext uri="{FF2B5EF4-FFF2-40B4-BE49-F238E27FC236}">
                <a16:creationId xmlns:a16="http://schemas.microsoft.com/office/drawing/2014/main" id="{8628ED3F-3644-5941-A5E7-2CF30356642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3282" y="3819906"/>
            <a:ext cx="520456" cy="537805"/>
          </a:xfrm>
          <a:prstGeom prst="rect">
            <a:avLst/>
          </a:prstGeom>
        </p:spPr>
      </p:pic>
      <p:sp>
        <p:nvSpPr>
          <p:cNvPr id="140" name="テキスト ボックス 139">
            <a:extLst>
              <a:ext uri="{FF2B5EF4-FFF2-40B4-BE49-F238E27FC236}">
                <a16:creationId xmlns:a16="http://schemas.microsoft.com/office/drawing/2014/main" id="{DFE185CF-83A9-CC40-A389-E55AF6A74A5B}"/>
              </a:ext>
            </a:extLst>
          </p:cNvPr>
          <p:cNvSpPr txBox="1"/>
          <p:nvPr/>
        </p:nvSpPr>
        <p:spPr>
          <a:xfrm>
            <a:off x="2505187" y="3573162"/>
            <a:ext cx="12506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40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カスタムアプリ</a:t>
            </a:r>
            <a:endParaRPr kumimoji="1" lang="en-US" altLang="ja-JP" sz="1400" dirty="0">
              <a:latin typeface="UD Digi Kyokasho NK-R" panose="02020400000000000000" pitchFamily="18" charset="-128"/>
              <a:ea typeface="UD Digi Kyokasho NK-R" panose="02020400000000000000" pitchFamily="18" charset="-128"/>
            </a:endParaRPr>
          </a:p>
        </p:txBody>
      </p:sp>
      <p:pic>
        <p:nvPicPr>
          <p:cNvPr id="141" name="グラフィックス 140">
            <a:extLst>
              <a:ext uri="{FF2B5EF4-FFF2-40B4-BE49-F238E27FC236}">
                <a16:creationId xmlns:a16="http://schemas.microsoft.com/office/drawing/2014/main" id="{7DFC8274-E2C6-F049-9A75-E1863A2F71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36884" y="4684639"/>
            <a:ext cx="353043" cy="353043"/>
          </a:xfrm>
          <a:prstGeom prst="rect">
            <a:avLst/>
          </a:prstGeom>
        </p:spPr>
      </p:pic>
      <p:sp>
        <p:nvSpPr>
          <p:cNvPr id="142" name="テキスト ボックス 141">
            <a:extLst>
              <a:ext uri="{FF2B5EF4-FFF2-40B4-BE49-F238E27FC236}">
                <a16:creationId xmlns:a16="http://schemas.microsoft.com/office/drawing/2014/main" id="{A7D6CEA6-61EC-964E-A791-8ED0D4AE92FF}"/>
              </a:ext>
            </a:extLst>
          </p:cNvPr>
          <p:cNvSpPr txBox="1"/>
          <p:nvPr/>
        </p:nvSpPr>
        <p:spPr>
          <a:xfrm>
            <a:off x="1501460" y="4419195"/>
            <a:ext cx="6238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ja-JP" altLang="en-US" sz="140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タスク</a:t>
            </a:r>
            <a:endParaRPr kumimoji="1" lang="ja-JP" altLang="en-US" sz="1400" dirty="0">
              <a:latin typeface="UD Digi Kyokasho NK-R" panose="02020400000000000000" pitchFamily="18" charset="-128"/>
              <a:ea typeface="UD Digi Kyokasho NK-R" panose="02020400000000000000" pitchFamily="18" charset="-128"/>
            </a:endParaRPr>
          </a:p>
        </p:txBody>
      </p:sp>
      <p:pic>
        <p:nvPicPr>
          <p:cNvPr id="143" name="図 142" descr="コンピュータ が含まれている画像&#10;&#10;自動的に生成された説明">
            <a:extLst>
              <a:ext uri="{FF2B5EF4-FFF2-40B4-BE49-F238E27FC236}">
                <a16:creationId xmlns:a16="http://schemas.microsoft.com/office/drawing/2014/main" id="{F14F4FA7-A759-DC4E-B1F5-3C09DD52694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1836" y="4640923"/>
            <a:ext cx="520456" cy="537805"/>
          </a:xfrm>
          <a:prstGeom prst="rect">
            <a:avLst/>
          </a:prstGeom>
        </p:spPr>
      </p:pic>
      <p:sp>
        <p:nvSpPr>
          <p:cNvPr id="144" name="テキスト ボックス 143">
            <a:extLst>
              <a:ext uri="{FF2B5EF4-FFF2-40B4-BE49-F238E27FC236}">
                <a16:creationId xmlns:a16="http://schemas.microsoft.com/office/drawing/2014/main" id="{8E040010-8F86-6D47-96EC-DA59781B71CF}"/>
              </a:ext>
            </a:extLst>
          </p:cNvPr>
          <p:cNvSpPr txBox="1"/>
          <p:nvPr/>
        </p:nvSpPr>
        <p:spPr>
          <a:xfrm>
            <a:off x="2513741" y="4394179"/>
            <a:ext cx="12506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40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カスタムアプリ</a:t>
            </a:r>
            <a:endParaRPr kumimoji="1" lang="en-US" altLang="ja-JP" sz="1400" dirty="0">
              <a:latin typeface="UD Digi Kyokasho NK-R" panose="02020400000000000000" pitchFamily="18" charset="-128"/>
              <a:ea typeface="UD Digi Kyokasho NK-R" panose="02020400000000000000" pitchFamily="18" charset="-128"/>
            </a:endParaRPr>
          </a:p>
        </p:txBody>
      </p:sp>
      <p:cxnSp>
        <p:nvCxnSpPr>
          <p:cNvPr id="145" name="直線矢印コネクタ 144">
            <a:extLst>
              <a:ext uri="{FF2B5EF4-FFF2-40B4-BE49-F238E27FC236}">
                <a16:creationId xmlns:a16="http://schemas.microsoft.com/office/drawing/2014/main" id="{C4F74DAC-E313-B347-AD6E-B3264D94234F}"/>
              </a:ext>
            </a:extLst>
          </p:cNvPr>
          <p:cNvCxnSpPr/>
          <p:nvPr/>
        </p:nvCxnSpPr>
        <p:spPr>
          <a:xfrm>
            <a:off x="362249" y="2856613"/>
            <a:ext cx="1173563" cy="0"/>
          </a:xfrm>
          <a:prstGeom prst="straightConnector1">
            <a:avLst/>
          </a:prstGeom>
          <a:ln w="28575">
            <a:solidFill>
              <a:schemeClr val="tx2"/>
            </a:solidFill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6" name="直線矢印コネクタ 145">
            <a:extLst>
              <a:ext uri="{FF2B5EF4-FFF2-40B4-BE49-F238E27FC236}">
                <a16:creationId xmlns:a16="http://schemas.microsoft.com/office/drawing/2014/main" id="{4C4300C5-4EA3-DB4F-99F2-8E0D5DEF1F0C}"/>
              </a:ext>
            </a:extLst>
          </p:cNvPr>
          <p:cNvCxnSpPr/>
          <p:nvPr/>
        </p:nvCxnSpPr>
        <p:spPr>
          <a:xfrm>
            <a:off x="2138544" y="2845848"/>
            <a:ext cx="662445" cy="0"/>
          </a:xfrm>
          <a:prstGeom prst="straightConnector1">
            <a:avLst/>
          </a:prstGeom>
          <a:ln w="28575">
            <a:solidFill>
              <a:schemeClr val="tx2"/>
            </a:solidFill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7" name="直線矢印コネクタ 146">
            <a:extLst>
              <a:ext uri="{FF2B5EF4-FFF2-40B4-BE49-F238E27FC236}">
                <a16:creationId xmlns:a16="http://schemas.microsoft.com/office/drawing/2014/main" id="{60057F0E-2FDF-664E-82A0-B302E38B55FE}"/>
              </a:ext>
            </a:extLst>
          </p:cNvPr>
          <p:cNvCxnSpPr/>
          <p:nvPr/>
        </p:nvCxnSpPr>
        <p:spPr>
          <a:xfrm>
            <a:off x="3366002" y="2842273"/>
            <a:ext cx="2286943" cy="0"/>
          </a:xfrm>
          <a:prstGeom prst="straightConnector1">
            <a:avLst/>
          </a:prstGeom>
          <a:ln w="28575">
            <a:solidFill>
              <a:schemeClr val="tx2"/>
            </a:solidFill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8" name="直線矢印コネクタ 147">
            <a:extLst>
              <a:ext uri="{FF2B5EF4-FFF2-40B4-BE49-F238E27FC236}">
                <a16:creationId xmlns:a16="http://schemas.microsoft.com/office/drawing/2014/main" id="{74BCB001-8AFE-264C-B44E-0371066BF0AD}"/>
              </a:ext>
            </a:extLst>
          </p:cNvPr>
          <p:cNvCxnSpPr/>
          <p:nvPr/>
        </p:nvCxnSpPr>
        <p:spPr>
          <a:xfrm>
            <a:off x="367892" y="4081460"/>
            <a:ext cx="1173563" cy="0"/>
          </a:xfrm>
          <a:prstGeom prst="straightConnector1">
            <a:avLst/>
          </a:prstGeom>
          <a:ln w="28575">
            <a:solidFill>
              <a:schemeClr val="tx2"/>
            </a:solidFill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9" name="直線矢印コネクタ 148">
            <a:extLst>
              <a:ext uri="{FF2B5EF4-FFF2-40B4-BE49-F238E27FC236}">
                <a16:creationId xmlns:a16="http://schemas.microsoft.com/office/drawing/2014/main" id="{AD2E7CA3-48AE-3747-9BBE-8D7EDF4E0BBA}"/>
              </a:ext>
            </a:extLst>
          </p:cNvPr>
          <p:cNvCxnSpPr/>
          <p:nvPr/>
        </p:nvCxnSpPr>
        <p:spPr>
          <a:xfrm>
            <a:off x="2144187" y="4070695"/>
            <a:ext cx="662445" cy="0"/>
          </a:xfrm>
          <a:prstGeom prst="straightConnector1">
            <a:avLst/>
          </a:prstGeom>
          <a:ln w="28575">
            <a:solidFill>
              <a:schemeClr val="tx2"/>
            </a:solidFill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0" name="直線矢印コネクタ 149">
            <a:extLst>
              <a:ext uri="{FF2B5EF4-FFF2-40B4-BE49-F238E27FC236}">
                <a16:creationId xmlns:a16="http://schemas.microsoft.com/office/drawing/2014/main" id="{5C94C86F-0B1F-C042-A5F9-DAEA8689BCB2}"/>
              </a:ext>
            </a:extLst>
          </p:cNvPr>
          <p:cNvCxnSpPr/>
          <p:nvPr/>
        </p:nvCxnSpPr>
        <p:spPr>
          <a:xfrm>
            <a:off x="3371645" y="4067120"/>
            <a:ext cx="2286943" cy="0"/>
          </a:xfrm>
          <a:prstGeom prst="straightConnector1">
            <a:avLst/>
          </a:prstGeom>
          <a:ln w="28575">
            <a:solidFill>
              <a:schemeClr val="tx2"/>
            </a:solidFill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1" name="直線矢印コネクタ 150">
            <a:extLst>
              <a:ext uri="{FF2B5EF4-FFF2-40B4-BE49-F238E27FC236}">
                <a16:creationId xmlns:a16="http://schemas.microsoft.com/office/drawing/2014/main" id="{32155191-AFB8-2F49-B97A-0E9855179223}"/>
              </a:ext>
            </a:extLst>
          </p:cNvPr>
          <p:cNvCxnSpPr/>
          <p:nvPr/>
        </p:nvCxnSpPr>
        <p:spPr>
          <a:xfrm>
            <a:off x="373535" y="4888619"/>
            <a:ext cx="1173563" cy="0"/>
          </a:xfrm>
          <a:prstGeom prst="straightConnector1">
            <a:avLst/>
          </a:prstGeom>
          <a:ln w="28575">
            <a:solidFill>
              <a:schemeClr val="tx2"/>
            </a:solidFill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2" name="直線矢印コネクタ 151">
            <a:extLst>
              <a:ext uri="{FF2B5EF4-FFF2-40B4-BE49-F238E27FC236}">
                <a16:creationId xmlns:a16="http://schemas.microsoft.com/office/drawing/2014/main" id="{D77F1B2E-A743-9347-99AB-422C5BA5CF24}"/>
              </a:ext>
            </a:extLst>
          </p:cNvPr>
          <p:cNvCxnSpPr/>
          <p:nvPr/>
        </p:nvCxnSpPr>
        <p:spPr>
          <a:xfrm>
            <a:off x="2149830" y="4877854"/>
            <a:ext cx="662445" cy="0"/>
          </a:xfrm>
          <a:prstGeom prst="straightConnector1">
            <a:avLst/>
          </a:prstGeom>
          <a:ln w="28575">
            <a:solidFill>
              <a:schemeClr val="tx2"/>
            </a:solidFill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3" name="直線矢印コネクタ 152">
            <a:extLst>
              <a:ext uri="{FF2B5EF4-FFF2-40B4-BE49-F238E27FC236}">
                <a16:creationId xmlns:a16="http://schemas.microsoft.com/office/drawing/2014/main" id="{691349B5-F1B7-A548-AE2F-03C99C6ED5BA}"/>
              </a:ext>
            </a:extLst>
          </p:cNvPr>
          <p:cNvCxnSpPr/>
          <p:nvPr/>
        </p:nvCxnSpPr>
        <p:spPr>
          <a:xfrm>
            <a:off x="3377288" y="4874279"/>
            <a:ext cx="2286943" cy="0"/>
          </a:xfrm>
          <a:prstGeom prst="straightConnector1">
            <a:avLst/>
          </a:prstGeom>
          <a:ln w="28575">
            <a:solidFill>
              <a:schemeClr val="tx2"/>
            </a:solidFill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54" name="図 153" descr="アイコン&#10;&#10;自動的に生成された説明">
            <a:extLst>
              <a:ext uri="{FF2B5EF4-FFF2-40B4-BE49-F238E27FC236}">
                <a16:creationId xmlns:a16="http://schemas.microsoft.com/office/drawing/2014/main" id="{4E3BD175-4ACB-344E-B235-E418E4CF17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730" y="1045442"/>
            <a:ext cx="640248" cy="640248"/>
          </a:xfrm>
          <a:prstGeom prst="rect">
            <a:avLst/>
          </a:prstGeom>
        </p:spPr>
      </p:pic>
      <p:sp>
        <p:nvSpPr>
          <p:cNvPr id="155" name="四角形吹き出し 154">
            <a:extLst>
              <a:ext uri="{FF2B5EF4-FFF2-40B4-BE49-F238E27FC236}">
                <a16:creationId xmlns:a16="http://schemas.microsoft.com/office/drawing/2014/main" id="{3F352385-B122-2A43-A18E-74DE6B1C326E}"/>
              </a:ext>
            </a:extLst>
          </p:cNvPr>
          <p:cNvSpPr/>
          <p:nvPr/>
        </p:nvSpPr>
        <p:spPr>
          <a:xfrm>
            <a:off x="1501900" y="2230138"/>
            <a:ext cx="2437922" cy="3256262"/>
          </a:xfrm>
          <a:prstGeom prst="wedgeRectCallout">
            <a:avLst>
              <a:gd name="adj1" fmla="val -26439"/>
              <a:gd name="adj2" fmla="val -7514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56" name="グラフィックス 155">
            <a:extLst>
              <a:ext uri="{FF2B5EF4-FFF2-40B4-BE49-F238E27FC236}">
                <a16:creationId xmlns:a16="http://schemas.microsoft.com/office/drawing/2014/main" id="{60CB9565-A6CF-5E46-BCF1-888F5E115C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789284" y="2813874"/>
            <a:ext cx="353043" cy="353043"/>
          </a:xfrm>
          <a:prstGeom prst="rect">
            <a:avLst/>
          </a:prstGeom>
        </p:spPr>
      </p:pic>
      <p:sp>
        <p:nvSpPr>
          <p:cNvPr id="157" name="テキスト ボックス 156">
            <a:extLst>
              <a:ext uri="{FF2B5EF4-FFF2-40B4-BE49-F238E27FC236}">
                <a16:creationId xmlns:a16="http://schemas.microsoft.com/office/drawing/2014/main" id="{BE39F88E-BE57-4E43-ACD2-2E0DA77DFE87}"/>
              </a:ext>
            </a:extLst>
          </p:cNvPr>
          <p:cNvSpPr txBox="1"/>
          <p:nvPr/>
        </p:nvSpPr>
        <p:spPr>
          <a:xfrm>
            <a:off x="4741333" y="4899378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endParaRPr kumimoji="1" lang="ja-JP" altLang="en-US" sz="1400" dirty="0">
              <a:latin typeface="UD Digi Kyokasho NK-R" panose="02020400000000000000" pitchFamily="18" charset="-128"/>
              <a:ea typeface="UD Digi Kyokasho NK-R" panose="02020400000000000000" pitchFamily="18" charset="-128"/>
            </a:endParaRPr>
          </a:p>
        </p:txBody>
      </p:sp>
      <p:pic>
        <p:nvPicPr>
          <p:cNvPr id="159" name="グラフィックス 158">
            <a:extLst>
              <a:ext uri="{FF2B5EF4-FFF2-40B4-BE49-F238E27FC236}">
                <a16:creationId xmlns:a16="http://schemas.microsoft.com/office/drawing/2014/main" id="{660433A7-8560-6545-BA6B-04E9CDF041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780730" y="4016022"/>
            <a:ext cx="353043" cy="353043"/>
          </a:xfrm>
          <a:prstGeom prst="rect">
            <a:avLst/>
          </a:prstGeom>
        </p:spPr>
      </p:pic>
      <p:sp>
        <p:nvSpPr>
          <p:cNvPr id="160" name="テキスト ボックス 159">
            <a:extLst>
              <a:ext uri="{FF2B5EF4-FFF2-40B4-BE49-F238E27FC236}">
                <a16:creationId xmlns:a16="http://schemas.microsoft.com/office/drawing/2014/main" id="{8C709D9B-A638-4F46-952C-F849CB57AB37}"/>
              </a:ext>
            </a:extLst>
          </p:cNvPr>
          <p:cNvSpPr txBox="1"/>
          <p:nvPr/>
        </p:nvSpPr>
        <p:spPr>
          <a:xfrm>
            <a:off x="1513068" y="2427073"/>
            <a:ext cx="9829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40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開始タスク</a:t>
            </a:r>
            <a:endParaRPr kumimoji="1" lang="ja-JP" altLang="en-US" sz="1400" dirty="0">
              <a:latin typeface="UD Digi Kyokasho NK-R" panose="02020400000000000000" pitchFamily="18" charset="-128"/>
              <a:ea typeface="UD Digi Kyokasho NK-R" panose="02020400000000000000" pitchFamily="18" charset="-128"/>
            </a:endParaRPr>
          </a:p>
        </p:txBody>
      </p:sp>
      <p:pic>
        <p:nvPicPr>
          <p:cNvPr id="161" name="図 160" descr="コンピュータ が含まれている画像&#10;&#10;自動的に生成された説明">
            <a:extLst>
              <a:ext uri="{FF2B5EF4-FFF2-40B4-BE49-F238E27FC236}">
                <a16:creationId xmlns:a16="http://schemas.microsoft.com/office/drawing/2014/main" id="{74CDEE24-A1D9-B74F-A072-3207C8BB665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2691" y="2769879"/>
            <a:ext cx="520456" cy="537805"/>
          </a:xfrm>
          <a:prstGeom prst="rect">
            <a:avLst/>
          </a:prstGeom>
        </p:spPr>
      </p:pic>
      <p:sp>
        <p:nvSpPr>
          <p:cNvPr id="162" name="テキスト ボックス 161">
            <a:extLst>
              <a:ext uri="{FF2B5EF4-FFF2-40B4-BE49-F238E27FC236}">
                <a16:creationId xmlns:a16="http://schemas.microsoft.com/office/drawing/2014/main" id="{1403D2CE-52DC-A142-A468-16E123097CD3}"/>
              </a:ext>
            </a:extLst>
          </p:cNvPr>
          <p:cNvSpPr txBox="1"/>
          <p:nvPr/>
        </p:nvSpPr>
        <p:spPr>
          <a:xfrm>
            <a:off x="2768924" y="2246659"/>
            <a:ext cx="8980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1400" dirty="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Batch</a:t>
            </a:r>
            <a:br>
              <a:rPr kumimoji="1" lang="en-US" altLang="ja-JP" sz="1400" dirty="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</a:br>
            <a:r>
              <a:rPr kumimoji="1" lang="en-US" altLang="ja-JP" sz="1400" dirty="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Insights</a:t>
            </a:r>
          </a:p>
        </p:txBody>
      </p:sp>
      <p:sp>
        <p:nvSpPr>
          <p:cNvPr id="163" name="テキスト ボックス 162">
            <a:extLst>
              <a:ext uri="{FF2B5EF4-FFF2-40B4-BE49-F238E27FC236}">
                <a16:creationId xmlns:a16="http://schemas.microsoft.com/office/drawing/2014/main" id="{DF71C8E2-2D49-D04E-9E45-EF369A8561EE}"/>
              </a:ext>
            </a:extLst>
          </p:cNvPr>
          <p:cNvSpPr txBox="1"/>
          <p:nvPr/>
        </p:nvSpPr>
        <p:spPr>
          <a:xfrm>
            <a:off x="1645306" y="3750578"/>
            <a:ext cx="6238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ja-JP" altLang="en-US" sz="140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タスク</a:t>
            </a:r>
            <a:endParaRPr kumimoji="1" lang="ja-JP" altLang="en-US" sz="1400" dirty="0">
              <a:latin typeface="UD Digi Kyokasho NK-R" panose="02020400000000000000" pitchFamily="18" charset="-128"/>
              <a:ea typeface="UD Digi Kyokasho NK-R" panose="02020400000000000000" pitchFamily="18" charset="-128"/>
            </a:endParaRPr>
          </a:p>
        </p:txBody>
      </p:sp>
      <p:pic>
        <p:nvPicPr>
          <p:cNvPr id="164" name="図 163" descr="コンピュータ が含まれている画像&#10;&#10;自動的に生成された説明">
            <a:extLst>
              <a:ext uri="{FF2B5EF4-FFF2-40B4-BE49-F238E27FC236}">
                <a16:creationId xmlns:a16="http://schemas.microsoft.com/office/drawing/2014/main" id="{61F9D1F4-F4AB-2048-940E-C99BE6EEA13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5682" y="3972306"/>
            <a:ext cx="520456" cy="537805"/>
          </a:xfrm>
          <a:prstGeom prst="rect">
            <a:avLst/>
          </a:prstGeom>
        </p:spPr>
      </p:pic>
      <p:sp>
        <p:nvSpPr>
          <p:cNvPr id="165" name="テキスト ボックス 164">
            <a:extLst>
              <a:ext uri="{FF2B5EF4-FFF2-40B4-BE49-F238E27FC236}">
                <a16:creationId xmlns:a16="http://schemas.microsoft.com/office/drawing/2014/main" id="{842596CD-F43D-1C4C-8A9B-1BE746B6D4DF}"/>
              </a:ext>
            </a:extLst>
          </p:cNvPr>
          <p:cNvSpPr txBox="1"/>
          <p:nvPr/>
        </p:nvSpPr>
        <p:spPr>
          <a:xfrm>
            <a:off x="2657587" y="3725562"/>
            <a:ext cx="12506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40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カスタムアプリ</a:t>
            </a:r>
            <a:endParaRPr kumimoji="1" lang="en-US" altLang="ja-JP" sz="1400" dirty="0">
              <a:latin typeface="UD Digi Kyokasho NK-R" panose="02020400000000000000" pitchFamily="18" charset="-128"/>
              <a:ea typeface="UD Digi Kyokasho NK-R" panose="02020400000000000000" pitchFamily="18" charset="-128"/>
            </a:endParaRPr>
          </a:p>
        </p:txBody>
      </p:sp>
      <p:pic>
        <p:nvPicPr>
          <p:cNvPr id="166" name="グラフィックス 165">
            <a:extLst>
              <a:ext uri="{FF2B5EF4-FFF2-40B4-BE49-F238E27FC236}">
                <a16:creationId xmlns:a16="http://schemas.microsoft.com/office/drawing/2014/main" id="{93386221-2F62-8749-86E6-D68D30FE2F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789284" y="4837039"/>
            <a:ext cx="353043" cy="353043"/>
          </a:xfrm>
          <a:prstGeom prst="rect">
            <a:avLst/>
          </a:prstGeom>
        </p:spPr>
      </p:pic>
      <p:sp>
        <p:nvSpPr>
          <p:cNvPr id="167" name="テキスト ボックス 166">
            <a:extLst>
              <a:ext uri="{FF2B5EF4-FFF2-40B4-BE49-F238E27FC236}">
                <a16:creationId xmlns:a16="http://schemas.microsoft.com/office/drawing/2014/main" id="{DD067761-1B89-3445-BB37-66EF5669D8B4}"/>
              </a:ext>
            </a:extLst>
          </p:cNvPr>
          <p:cNvSpPr txBox="1"/>
          <p:nvPr/>
        </p:nvSpPr>
        <p:spPr>
          <a:xfrm>
            <a:off x="1653860" y="4571595"/>
            <a:ext cx="6238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ja-JP" altLang="en-US" sz="140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タスク</a:t>
            </a:r>
            <a:endParaRPr kumimoji="1" lang="ja-JP" altLang="en-US" sz="1400" dirty="0">
              <a:latin typeface="UD Digi Kyokasho NK-R" panose="02020400000000000000" pitchFamily="18" charset="-128"/>
              <a:ea typeface="UD Digi Kyokasho NK-R" panose="02020400000000000000" pitchFamily="18" charset="-128"/>
            </a:endParaRPr>
          </a:p>
        </p:txBody>
      </p:sp>
      <p:pic>
        <p:nvPicPr>
          <p:cNvPr id="168" name="図 167" descr="コンピュータ が含まれている画像&#10;&#10;自動的に生成された説明">
            <a:extLst>
              <a:ext uri="{FF2B5EF4-FFF2-40B4-BE49-F238E27FC236}">
                <a16:creationId xmlns:a16="http://schemas.microsoft.com/office/drawing/2014/main" id="{ED595E7C-FF03-D848-BF55-887E47E8822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236" y="4793323"/>
            <a:ext cx="520456" cy="537805"/>
          </a:xfrm>
          <a:prstGeom prst="rect">
            <a:avLst/>
          </a:prstGeom>
        </p:spPr>
      </p:pic>
      <p:sp>
        <p:nvSpPr>
          <p:cNvPr id="169" name="テキスト ボックス 168">
            <a:extLst>
              <a:ext uri="{FF2B5EF4-FFF2-40B4-BE49-F238E27FC236}">
                <a16:creationId xmlns:a16="http://schemas.microsoft.com/office/drawing/2014/main" id="{13E55BCF-2B07-314E-A6DD-E56BFD0C0E42}"/>
              </a:ext>
            </a:extLst>
          </p:cNvPr>
          <p:cNvSpPr txBox="1"/>
          <p:nvPr/>
        </p:nvSpPr>
        <p:spPr>
          <a:xfrm>
            <a:off x="2666141" y="4546579"/>
            <a:ext cx="12506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40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カスタムアプリ</a:t>
            </a:r>
            <a:endParaRPr kumimoji="1" lang="en-US" altLang="ja-JP" sz="1400" dirty="0">
              <a:latin typeface="UD Digi Kyokasho NK-R" panose="02020400000000000000" pitchFamily="18" charset="-128"/>
              <a:ea typeface="UD Digi Kyokasho NK-R" panose="02020400000000000000" pitchFamily="18" charset="-128"/>
            </a:endParaRPr>
          </a:p>
        </p:txBody>
      </p:sp>
      <p:cxnSp>
        <p:nvCxnSpPr>
          <p:cNvPr id="170" name="直線矢印コネクタ 169">
            <a:extLst>
              <a:ext uri="{FF2B5EF4-FFF2-40B4-BE49-F238E27FC236}">
                <a16:creationId xmlns:a16="http://schemas.microsoft.com/office/drawing/2014/main" id="{3EF11672-4FC5-C447-9CFF-19A14FA31891}"/>
              </a:ext>
            </a:extLst>
          </p:cNvPr>
          <p:cNvCxnSpPr/>
          <p:nvPr/>
        </p:nvCxnSpPr>
        <p:spPr>
          <a:xfrm>
            <a:off x="514649" y="3009013"/>
            <a:ext cx="1173563" cy="0"/>
          </a:xfrm>
          <a:prstGeom prst="straightConnector1">
            <a:avLst/>
          </a:prstGeom>
          <a:ln w="28575">
            <a:solidFill>
              <a:schemeClr val="tx2"/>
            </a:solidFill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1" name="直線矢印コネクタ 170">
            <a:extLst>
              <a:ext uri="{FF2B5EF4-FFF2-40B4-BE49-F238E27FC236}">
                <a16:creationId xmlns:a16="http://schemas.microsoft.com/office/drawing/2014/main" id="{837C6D8E-418B-CD48-A1DA-BC44B82C64EB}"/>
              </a:ext>
            </a:extLst>
          </p:cNvPr>
          <p:cNvCxnSpPr/>
          <p:nvPr/>
        </p:nvCxnSpPr>
        <p:spPr>
          <a:xfrm>
            <a:off x="2290944" y="2998248"/>
            <a:ext cx="662445" cy="0"/>
          </a:xfrm>
          <a:prstGeom prst="straightConnector1">
            <a:avLst/>
          </a:prstGeom>
          <a:ln w="28575">
            <a:solidFill>
              <a:schemeClr val="tx2"/>
            </a:solidFill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2" name="直線矢印コネクタ 171">
            <a:extLst>
              <a:ext uri="{FF2B5EF4-FFF2-40B4-BE49-F238E27FC236}">
                <a16:creationId xmlns:a16="http://schemas.microsoft.com/office/drawing/2014/main" id="{0D383F15-3354-3745-8C46-06507E79AD60}"/>
              </a:ext>
            </a:extLst>
          </p:cNvPr>
          <p:cNvCxnSpPr/>
          <p:nvPr/>
        </p:nvCxnSpPr>
        <p:spPr>
          <a:xfrm>
            <a:off x="3518402" y="2994673"/>
            <a:ext cx="2286943" cy="0"/>
          </a:xfrm>
          <a:prstGeom prst="straightConnector1">
            <a:avLst/>
          </a:prstGeom>
          <a:ln w="28575">
            <a:solidFill>
              <a:schemeClr val="tx2"/>
            </a:solidFill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3" name="直線矢印コネクタ 172">
            <a:extLst>
              <a:ext uri="{FF2B5EF4-FFF2-40B4-BE49-F238E27FC236}">
                <a16:creationId xmlns:a16="http://schemas.microsoft.com/office/drawing/2014/main" id="{805A2C4E-5702-994C-B0A4-273E54FAE173}"/>
              </a:ext>
            </a:extLst>
          </p:cNvPr>
          <p:cNvCxnSpPr/>
          <p:nvPr/>
        </p:nvCxnSpPr>
        <p:spPr>
          <a:xfrm>
            <a:off x="520292" y="4233860"/>
            <a:ext cx="1173563" cy="0"/>
          </a:xfrm>
          <a:prstGeom prst="straightConnector1">
            <a:avLst/>
          </a:prstGeom>
          <a:ln w="28575">
            <a:solidFill>
              <a:schemeClr val="tx2"/>
            </a:solidFill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4" name="直線矢印コネクタ 173">
            <a:extLst>
              <a:ext uri="{FF2B5EF4-FFF2-40B4-BE49-F238E27FC236}">
                <a16:creationId xmlns:a16="http://schemas.microsoft.com/office/drawing/2014/main" id="{A06E2B22-B4D7-8340-A709-C434C1BA81B7}"/>
              </a:ext>
            </a:extLst>
          </p:cNvPr>
          <p:cNvCxnSpPr/>
          <p:nvPr/>
        </p:nvCxnSpPr>
        <p:spPr>
          <a:xfrm>
            <a:off x="2296587" y="4223095"/>
            <a:ext cx="662445" cy="0"/>
          </a:xfrm>
          <a:prstGeom prst="straightConnector1">
            <a:avLst/>
          </a:prstGeom>
          <a:ln w="28575">
            <a:solidFill>
              <a:schemeClr val="tx2"/>
            </a:solidFill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5" name="直線矢印コネクタ 174">
            <a:extLst>
              <a:ext uri="{FF2B5EF4-FFF2-40B4-BE49-F238E27FC236}">
                <a16:creationId xmlns:a16="http://schemas.microsoft.com/office/drawing/2014/main" id="{CAB080DC-8CF5-714E-B2B0-E6DC4165DA6A}"/>
              </a:ext>
            </a:extLst>
          </p:cNvPr>
          <p:cNvCxnSpPr/>
          <p:nvPr/>
        </p:nvCxnSpPr>
        <p:spPr>
          <a:xfrm>
            <a:off x="3524045" y="4219520"/>
            <a:ext cx="2286943" cy="0"/>
          </a:xfrm>
          <a:prstGeom prst="straightConnector1">
            <a:avLst/>
          </a:prstGeom>
          <a:ln w="28575">
            <a:solidFill>
              <a:schemeClr val="tx2"/>
            </a:solidFill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6" name="直線矢印コネクタ 175">
            <a:extLst>
              <a:ext uri="{FF2B5EF4-FFF2-40B4-BE49-F238E27FC236}">
                <a16:creationId xmlns:a16="http://schemas.microsoft.com/office/drawing/2014/main" id="{7FA1BA64-B309-0041-A988-314AAB8403E4}"/>
              </a:ext>
            </a:extLst>
          </p:cNvPr>
          <p:cNvCxnSpPr/>
          <p:nvPr/>
        </p:nvCxnSpPr>
        <p:spPr>
          <a:xfrm>
            <a:off x="525935" y="5041019"/>
            <a:ext cx="1173563" cy="0"/>
          </a:xfrm>
          <a:prstGeom prst="straightConnector1">
            <a:avLst/>
          </a:prstGeom>
          <a:ln w="28575">
            <a:solidFill>
              <a:schemeClr val="tx2"/>
            </a:solidFill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7" name="直線矢印コネクタ 176">
            <a:extLst>
              <a:ext uri="{FF2B5EF4-FFF2-40B4-BE49-F238E27FC236}">
                <a16:creationId xmlns:a16="http://schemas.microsoft.com/office/drawing/2014/main" id="{1A1C43C5-CBD2-D144-B666-084189D5E22D}"/>
              </a:ext>
            </a:extLst>
          </p:cNvPr>
          <p:cNvCxnSpPr/>
          <p:nvPr/>
        </p:nvCxnSpPr>
        <p:spPr>
          <a:xfrm>
            <a:off x="2302230" y="5030254"/>
            <a:ext cx="662445" cy="0"/>
          </a:xfrm>
          <a:prstGeom prst="straightConnector1">
            <a:avLst/>
          </a:prstGeom>
          <a:ln w="28575">
            <a:solidFill>
              <a:schemeClr val="tx2"/>
            </a:solidFill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8" name="直線矢印コネクタ 177">
            <a:extLst>
              <a:ext uri="{FF2B5EF4-FFF2-40B4-BE49-F238E27FC236}">
                <a16:creationId xmlns:a16="http://schemas.microsoft.com/office/drawing/2014/main" id="{E104617C-6EA1-D549-B190-1E5DE83EC07E}"/>
              </a:ext>
            </a:extLst>
          </p:cNvPr>
          <p:cNvCxnSpPr/>
          <p:nvPr/>
        </p:nvCxnSpPr>
        <p:spPr>
          <a:xfrm>
            <a:off x="3529688" y="5026679"/>
            <a:ext cx="2286943" cy="0"/>
          </a:xfrm>
          <a:prstGeom prst="straightConnector1">
            <a:avLst/>
          </a:prstGeom>
          <a:ln w="28575">
            <a:solidFill>
              <a:schemeClr val="tx2"/>
            </a:solidFill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79" name="図 178" descr="アイコン&#10;&#10;自動的に生成された説明">
            <a:extLst>
              <a:ext uri="{FF2B5EF4-FFF2-40B4-BE49-F238E27FC236}">
                <a16:creationId xmlns:a16="http://schemas.microsoft.com/office/drawing/2014/main" id="{F0F133F0-FC9A-AD44-9AEB-9F3F8D27D2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3130" y="1197842"/>
            <a:ext cx="640248" cy="640248"/>
          </a:xfrm>
          <a:prstGeom prst="rect">
            <a:avLst/>
          </a:prstGeom>
        </p:spPr>
      </p:pic>
      <p:sp>
        <p:nvSpPr>
          <p:cNvPr id="180" name="四角形吹き出し 179">
            <a:extLst>
              <a:ext uri="{FF2B5EF4-FFF2-40B4-BE49-F238E27FC236}">
                <a16:creationId xmlns:a16="http://schemas.microsoft.com/office/drawing/2014/main" id="{2B76CE12-C131-884F-8D86-8F97A4522F0E}"/>
              </a:ext>
            </a:extLst>
          </p:cNvPr>
          <p:cNvSpPr/>
          <p:nvPr/>
        </p:nvSpPr>
        <p:spPr>
          <a:xfrm>
            <a:off x="1654300" y="2382538"/>
            <a:ext cx="2437922" cy="3256262"/>
          </a:xfrm>
          <a:prstGeom prst="wedgeRectCallout">
            <a:avLst>
              <a:gd name="adj1" fmla="val -26439"/>
              <a:gd name="adj2" fmla="val -7514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81" name="グラフィックス 180">
            <a:extLst>
              <a:ext uri="{FF2B5EF4-FFF2-40B4-BE49-F238E27FC236}">
                <a16:creationId xmlns:a16="http://schemas.microsoft.com/office/drawing/2014/main" id="{6E9F83B9-24E8-3E4B-B2C6-BA574E75D1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941684" y="2966274"/>
            <a:ext cx="353043" cy="353043"/>
          </a:xfrm>
          <a:prstGeom prst="rect">
            <a:avLst/>
          </a:prstGeom>
        </p:spPr>
      </p:pic>
      <p:sp>
        <p:nvSpPr>
          <p:cNvPr id="182" name="テキスト ボックス 181">
            <a:extLst>
              <a:ext uri="{FF2B5EF4-FFF2-40B4-BE49-F238E27FC236}">
                <a16:creationId xmlns:a16="http://schemas.microsoft.com/office/drawing/2014/main" id="{4F305894-DD16-3246-B563-2760576ADC97}"/>
              </a:ext>
            </a:extLst>
          </p:cNvPr>
          <p:cNvSpPr txBox="1"/>
          <p:nvPr/>
        </p:nvSpPr>
        <p:spPr>
          <a:xfrm>
            <a:off x="4893733" y="5051778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endParaRPr kumimoji="1" lang="ja-JP" altLang="en-US" sz="1400" dirty="0">
              <a:latin typeface="UD Digi Kyokasho NK-R" panose="02020400000000000000" pitchFamily="18" charset="-128"/>
              <a:ea typeface="UD Digi Kyokasho NK-R" panose="02020400000000000000" pitchFamily="18" charset="-128"/>
            </a:endParaRPr>
          </a:p>
        </p:txBody>
      </p:sp>
      <p:sp>
        <p:nvSpPr>
          <p:cNvPr id="183" name="テキスト ボックス 182">
            <a:extLst>
              <a:ext uri="{FF2B5EF4-FFF2-40B4-BE49-F238E27FC236}">
                <a16:creationId xmlns:a16="http://schemas.microsoft.com/office/drawing/2014/main" id="{C969C43B-845A-1B43-95BF-51B036EE1B08}"/>
              </a:ext>
            </a:extLst>
          </p:cNvPr>
          <p:cNvSpPr txBox="1"/>
          <p:nvPr/>
        </p:nvSpPr>
        <p:spPr>
          <a:xfrm>
            <a:off x="427767" y="1079850"/>
            <a:ext cx="9669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40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計算</a:t>
            </a:r>
            <a:r>
              <a:rPr lang="ja-JP" altLang="en-US" sz="140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ノード</a:t>
            </a:r>
            <a:endParaRPr kumimoji="1" lang="ja-JP" altLang="en-US" sz="1400" dirty="0">
              <a:latin typeface="UD Digi Kyokasho NK-R" panose="02020400000000000000" pitchFamily="18" charset="-128"/>
              <a:ea typeface="UD Digi Kyokasho NK-R" panose="02020400000000000000" pitchFamily="18" charset="-128"/>
            </a:endParaRPr>
          </a:p>
        </p:txBody>
      </p:sp>
      <p:pic>
        <p:nvPicPr>
          <p:cNvPr id="184" name="グラフィックス 183">
            <a:extLst>
              <a:ext uri="{FF2B5EF4-FFF2-40B4-BE49-F238E27FC236}">
                <a16:creationId xmlns:a16="http://schemas.microsoft.com/office/drawing/2014/main" id="{A6F0AB38-F269-F14F-B08C-AB62DCA81D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933130" y="4168422"/>
            <a:ext cx="353043" cy="353043"/>
          </a:xfrm>
          <a:prstGeom prst="rect">
            <a:avLst/>
          </a:prstGeom>
        </p:spPr>
      </p:pic>
      <p:sp>
        <p:nvSpPr>
          <p:cNvPr id="185" name="テキスト ボックス 184">
            <a:extLst>
              <a:ext uri="{FF2B5EF4-FFF2-40B4-BE49-F238E27FC236}">
                <a16:creationId xmlns:a16="http://schemas.microsoft.com/office/drawing/2014/main" id="{2C3E7690-01D2-3B43-9906-D656C29F27B1}"/>
              </a:ext>
            </a:extLst>
          </p:cNvPr>
          <p:cNvSpPr txBox="1"/>
          <p:nvPr/>
        </p:nvSpPr>
        <p:spPr>
          <a:xfrm>
            <a:off x="1665468" y="2579473"/>
            <a:ext cx="9829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40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開始タスク</a:t>
            </a:r>
            <a:endParaRPr kumimoji="1" lang="ja-JP" altLang="en-US" sz="1400" dirty="0">
              <a:latin typeface="UD Digi Kyokasho NK-R" panose="02020400000000000000" pitchFamily="18" charset="-128"/>
              <a:ea typeface="UD Digi Kyokasho NK-R" panose="02020400000000000000" pitchFamily="18" charset="-128"/>
            </a:endParaRPr>
          </a:p>
        </p:txBody>
      </p:sp>
      <p:pic>
        <p:nvPicPr>
          <p:cNvPr id="186" name="図 185" descr="コンピュータ が含まれている画像&#10;&#10;自動的に生成された説明">
            <a:extLst>
              <a:ext uri="{FF2B5EF4-FFF2-40B4-BE49-F238E27FC236}">
                <a16:creationId xmlns:a16="http://schemas.microsoft.com/office/drawing/2014/main" id="{0627DDD3-B62A-5843-B7D3-A67CF7D362C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091" y="2922279"/>
            <a:ext cx="520456" cy="537805"/>
          </a:xfrm>
          <a:prstGeom prst="rect">
            <a:avLst/>
          </a:prstGeom>
        </p:spPr>
      </p:pic>
      <p:sp>
        <p:nvSpPr>
          <p:cNvPr id="187" name="テキスト ボックス 186">
            <a:extLst>
              <a:ext uri="{FF2B5EF4-FFF2-40B4-BE49-F238E27FC236}">
                <a16:creationId xmlns:a16="http://schemas.microsoft.com/office/drawing/2014/main" id="{78E4960B-D10F-6E44-A6B3-2F7D4D5BBE1F}"/>
              </a:ext>
            </a:extLst>
          </p:cNvPr>
          <p:cNvSpPr txBox="1"/>
          <p:nvPr/>
        </p:nvSpPr>
        <p:spPr>
          <a:xfrm>
            <a:off x="2921324" y="2399059"/>
            <a:ext cx="8980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1400" dirty="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Batch</a:t>
            </a:r>
            <a:br>
              <a:rPr kumimoji="1" lang="en-US" altLang="ja-JP" sz="1400" dirty="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</a:br>
            <a:r>
              <a:rPr kumimoji="1" lang="en-US" altLang="ja-JP" sz="1400" dirty="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Insights</a:t>
            </a:r>
          </a:p>
        </p:txBody>
      </p:sp>
      <p:sp>
        <p:nvSpPr>
          <p:cNvPr id="188" name="テキスト ボックス 187">
            <a:extLst>
              <a:ext uri="{FF2B5EF4-FFF2-40B4-BE49-F238E27FC236}">
                <a16:creationId xmlns:a16="http://schemas.microsoft.com/office/drawing/2014/main" id="{F91FD906-F9AE-014F-846A-CEDC98CDAEC4}"/>
              </a:ext>
            </a:extLst>
          </p:cNvPr>
          <p:cNvSpPr txBox="1"/>
          <p:nvPr/>
        </p:nvSpPr>
        <p:spPr>
          <a:xfrm>
            <a:off x="1797706" y="3902978"/>
            <a:ext cx="6238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ja-JP" altLang="en-US" sz="140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タスク</a:t>
            </a:r>
            <a:endParaRPr kumimoji="1" lang="ja-JP" altLang="en-US" sz="1400" dirty="0">
              <a:latin typeface="UD Digi Kyokasho NK-R" panose="02020400000000000000" pitchFamily="18" charset="-128"/>
              <a:ea typeface="UD Digi Kyokasho NK-R" panose="02020400000000000000" pitchFamily="18" charset="-128"/>
            </a:endParaRPr>
          </a:p>
        </p:txBody>
      </p:sp>
      <p:pic>
        <p:nvPicPr>
          <p:cNvPr id="189" name="図 188" descr="コンピュータ が含まれている画像&#10;&#10;自動的に生成された説明">
            <a:extLst>
              <a:ext uri="{FF2B5EF4-FFF2-40B4-BE49-F238E27FC236}">
                <a16:creationId xmlns:a16="http://schemas.microsoft.com/office/drawing/2014/main" id="{502A33DC-7F69-264F-9C3A-646D3EA3B2C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8082" y="4124706"/>
            <a:ext cx="520456" cy="537805"/>
          </a:xfrm>
          <a:prstGeom prst="rect">
            <a:avLst/>
          </a:prstGeom>
        </p:spPr>
      </p:pic>
      <p:sp>
        <p:nvSpPr>
          <p:cNvPr id="190" name="テキスト ボックス 189">
            <a:extLst>
              <a:ext uri="{FF2B5EF4-FFF2-40B4-BE49-F238E27FC236}">
                <a16:creationId xmlns:a16="http://schemas.microsoft.com/office/drawing/2014/main" id="{9E22CDB0-937C-8145-9A8E-95C003A7F213}"/>
              </a:ext>
            </a:extLst>
          </p:cNvPr>
          <p:cNvSpPr txBox="1"/>
          <p:nvPr/>
        </p:nvSpPr>
        <p:spPr>
          <a:xfrm>
            <a:off x="2809987" y="3877962"/>
            <a:ext cx="12506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40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カスタムアプリ</a:t>
            </a:r>
            <a:endParaRPr kumimoji="1" lang="en-US" altLang="ja-JP" sz="1400" dirty="0">
              <a:latin typeface="UD Digi Kyokasho NK-R" panose="02020400000000000000" pitchFamily="18" charset="-128"/>
              <a:ea typeface="UD Digi Kyokasho NK-R" panose="02020400000000000000" pitchFamily="18" charset="-128"/>
            </a:endParaRPr>
          </a:p>
        </p:txBody>
      </p:sp>
      <p:pic>
        <p:nvPicPr>
          <p:cNvPr id="191" name="グラフィックス 190">
            <a:extLst>
              <a:ext uri="{FF2B5EF4-FFF2-40B4-BE49-F238E27FC236}">
                <a16:creationId xmlns:a16="http://schemas.microsoft.com/office/drawing/2014/main" id="{016BBEA3-53DF-0A45-9771-EFE3A4D20E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941684" y="4989439"/>
            <a:ext cx="353043" cy="353043"/>
          </a:xfrm>
          <a:prstGeom prst="rect">
            <a:avLst/>
          </a:prstGeom>
        </p:spPr>
      </p:pic>
      <p:sp>
        <p:nvSpPr>
          <p:cNvPr id="192" name="テキスト ボックス 191">
            <a:extLst>
              <a:ext uri="{FF2B5EF4-FFF2-40B4-BE49-F238E27FC236}">
                <a16:creationId xmlns:a16="http://schemas.microsoft.com/office/drawing/2014/main" id="{E3A4BAE4-928D-1B43-9125-2E69203331C6}"/>
              </a:ext>
            </a:extLst>
          </p:cNvPr>
          <p:cNvSpPr txBox="1"/>
          <p:nvPr/>
        </p:nvSpPr>
        <p:spPr>
          <a:xfrm>
            <a:off x="1806260" y="4723995"/>
            <a:ext cx="6238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ja-JP" altLang="en-US" sz="140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タスク</a:t>
            </a:r>
            <a:endParaRPr kumimoji="1" lang="ja-JP" altLang="en-US" sz="1400" dirty="0">
              <a:latin typeface="UD Digi Kyokasho NK-R" panose="02020400000000000000" pitchFamily="18" charset="-128"/>
              <a:ea typeface="UD Digi Kyokasho NK-R" panose="02020400000000000000" pitchFamily="18" charset="-128"/>
            </a:endParaRPr>
          </a:p>
        </p:txBody>
      </p:sp>
      <p:pic>
        <p:nvPicPr>
          <p:cNvPr id="193" name="図 192" descr="コンピュータ が含まれている画像&#10;&#10;自動的に生成された説明">
            <a:extLst>
              <a:ext uri="{FF2B5EF4-FFF2-40B4-BE49-F238E27FC236}">
                <a16:creationId xmlns:a16="http://schemas.microsoft.com/office/drawing/2014/main" id="{2DB5B41A-C07F-FE4D-AA67-99D938A92BF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636" y="4945723"/>
            <a:ext cx="520456" cy="537805"/>
          </a:xfrm>
          <a:prstGeom prst="rect">
            <a:avLst/>
          </a:prstGeom>
        </p:spPr>
      </p:pic>
      <p:sp>
        <p:nvSpPr>
          <p:cNvPr id="194" name="テキスト ボックス 193">
            <a:extLst>
              <a:ext uri="{FF2B5EF4-FFF2-40B4-BE49-F238E27FC236}">
                <a16:creationId xmlns:a16="http://schemas.microsoft.com/office/drawing/2014/main" id="{55BEA347-9A59-CA45-AC71-AC3BCBD31285}"/>
              </a:ext>
            </a:extLst>
          </p:cNvPr>
          <p:cNvSpPr txBox="1"/>
          <p:nvPr/>
        </p:nvSpPr>
        <p:spPr>
          <a:xfrm>
            <a:off x="2818541" y="4698979"/>
            <a:ext cx="12506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40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カスタムアプリ</a:t>
            </a:r>
            <a:endParaRPr kumimoji="1" lang="en-US" altLang="ja-JP" sz="1400" dirty="0">
              <a:latin typeface="UD Digi Kyokasho NK-R" panose="02020400000000000000" pitchFamily="18" charset="-128"/>
              <a:ea typeface="UD Digi Kyokasho NK-R" panose="02020400000000000000" pitchFamily="18" charset="-128"/>
            </a:endParaRPr>
          </a:p>
        </p:txBody>
      </p:sp>
      <p:cxnSp>
        <p:nvCxnSpPr>
          <p:cNvPr id="195" name="直線矢印コネクタ 194">
            <a:extLst>
              <a:ext uri="{FF2B5EF4-FFF2-40B4-BE49-F238E27FC236}">
                <a16:creationId xmlns:a16="http://schemas.microsoft.com/office/drawing/2014/main" id="{7229245E-AFD4-414F-BA87-2938C5F3084E}"/>
              </a:ext>
            </a:extLst>
          </p:cNvPr>
          <p:cNvCxnSpPr/>
          <p:nvPr/>
        </p:nvCxnSpPr>
        <p:spPr>
          <a:xfrm>
            <a:off x="667049" y="3161413"/>
            <a:ext cx="1173563" cy="0"/>
          </a:xfrm>
          <a:prstGeom prst="straightConnector1">
            <a:avLst/>
          </a:prstGeom>
          <a:ln w="28575">
            <a:solidFill>
              <a:schemeClr val="tx2"/>
            </a:solidFill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6" name="直線矢印コネクタ 195">
            <a:extLst>
              <a:ext uri="{FF2B5EF4-FFF2-40B4-BE49-F238E27FC236}">
                <a16:creationId xmlns:a16="http://schemas.microsoft.com/office/drawing/2014/main" id="{C1B73A92-4894-7243-848C-863DE4BCDF6A}"/>
              </a:ext>
            </a:extLst>
          </p:cNvPr>
          <p:cNvCxnSpPr/>
          <p:nvPr/>
        </p:nvCxnSpPr>
        <p:spPr>
          <a:xfrm>
            <a:off x="2443344" y="3150648"/>
            <a:ext cx="662445" cy="0"/>
          </a:xfrm>
          <a:prstGeom prst="straightConnector1">
            <a:avLst/>
          </a:prstGeom>
          <a:ln w="28575">
            <a:solidFill>
              <a:schemeClr val="tx2"/>
            </a:solidFill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7" name="直線矢印コネクタ 196">
            <a:extLst>
              <a:ext uri="{FF2B5EF4-FFF2-40B4-BE49-F238E27FC236}">
                <a16:creationId xmlns:a16="http://schemas.microsoft.com/office/drawing/2014/main" id="{BAB91407-F897-6048-A322-A181BFB7A5D8}"/>
              </a:ext>
            </a:extLst>
          </p:cNvPr>
          <p:cNvCxnSpPr/>
          <p:nvPr/>
        </p:nvCxnSpPr>
        <p:spPr>
          <a:xfrm>
            <a:off x="3670802" y="3147073"/>
            <a:ext cx="2286943" cy="0"/>
          </a:xfrm>
          <a:prstGeom prst="straightConnector1">
            <a:avLst/>
          </a:prstGeom>
          <a:ln w="28575">
            <a:solidFill>
              <a:schemeClr val="tx2"/>
            </a:solidFill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8" name="直線矢印コネクタ 197">
            <a:extLst>
              <a:ext uri="{FF2B5EF4-FFF2-40B4-BE49-F238E27FC236}">
                <a16:creationId xmlns:a16="http://schemas.microsoft.com/office/drawing/2014/main" id="{4A64D0F4-FBFF-7147-A0AB-FE6EEF2CC4CA}"/>
              </a:ext>
            </a:extLst>
          </p:cNvPr>
          <p:cNvCxnSpPr/>
          <p:nvPr/>
        </p:nvCxnSpPr>
        <p:spPr>
          <a:xfrm>
            <a:off x="672692" y="4386260"/>
            <a:ext cx="1173563" cy="0"/>
          </a:xfrm>
          <a:prstGeom prst="straightConnector1">
            <a:avLst/>
          </a:prstGeom>
          <a:ln w="28575">
            <a:solidFill>
              <a:schemeClr val="tx2"/>
            </a:solidFill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9" name="直線矢印コネクタ 198">
            <a:extLst>
              <a:ext uri="{FF2B5EF4-FFF2-40B4-BE49-F238E27FC236}">
                <a16:creationId xmlns:a16="http://schemas.microsoft.com/office/drawing/2014/main" id="{796DED31-D5FE-604A-B95A-F935FF7DD366}"/>
              </a:ext>
            </a:extLst>
          </p:cNvPr>
          <p:cNvCxnSpPr/>
          <p:nvPr/>
        </p:nvCxnSpPr>
        <p:spPr>
          <a:xfrm>
            <a:off x="2448987" y="4375495"/>
            <a:ext cx="662445" cy="0"/>
          </a:xfrm>
          <a:prstGeom prst="straightConnector1">
            <a:avLst/>
          </a:prstGeom>
          <a:ln w="28575">
            <a:solidFill>
              <a:schemeClr val="tx2"/>
            </a:solidFill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0" name="直線矢印コネクタ 199">
            <a:extLst>
              <a:ext uri="{FF2B5EF4-FFF2-40B4-BE49-F238E27FC236}">
                <a16:creationId xmlns:a16="http://schemas.microsoft.com/office/drawing/2014/main" id="{41CCD369-A0CB-1142-95D2-D58338D318EE}"/>
              </a:ext>
            </a:extLst>
          </p:cNvPr>
          <p:cNvCxnSpPr/>
          <p:nvPr/>
        </p:nvCxnSpPr>
        <p:spPr>
          <a:xfrm>
            <a:off x="3676445" y="4371920"/>
            <a:ext cx="2286943" cy="0"/>
          </a:xfrm>
          <a:prstGeom prst="straightConnector1">
            <a:avLst/>
          </a:prstGeom>
          <a:ln w="28575">
            <a:solidFill>
              <a:schemeClr val="tx2"/>
            </a:solidFill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1" name="直線矢印コネクタ 200">
            <a:extLst>
              <a:ext uri="{FF2B5EF4-FFF2-40B4-BE49-F238E27FC236}">
                <a16:creationId xmlns:a16="http://schemas.microsoft.com/office/drawing/2014/main" id="{9888A87D-C385-E542-B332-13BB0D704896}"/>
              </a:ext>
            </a:extLst>
          </p:cNvPr>
          <p:cNvCxnSpPr/>
          <p:nvPr/>
        </p:nvCxnSpPr>
        <p:spPr>
          <a:xfrm>
            <a:off x="678335" y="5193419"/>
            <a:ext cx="1173563" cy="0"/>
          </a:xfrm>
          <a:prstGeom prst="straightConnector1">
            <a:avLst/>
          </a:prstGeom>
          <a:ln w="28575">
            <a:solidFill>
              <a:schemeClr val="tx2"/>
            </a:solidFill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2" name="直線矢印コネクタ 201">
            <a:extLst>
              <a:ext uri="{FF2B5EF4-FFF2-40B4-BE49-F238E27FC236}">
                <a16:creationId xmlns:a16="http://schemas.microsoft.com/office/drawing/2014/main" id="{47C2A2EF-99B6-C14A-BB30-29C8E5B1D3DD}"/>
              </a:ext>
            </a:extLst>
          </p:cNvPr>
          <p:cNvCxnSpPr/>
          <p:nvPr/>
        </p:nvCxnSpPr>
        <p:spPr>
          <a:xfrm>
            <a:off x="2454630" y="5182654"/>
            <a:ext cx="662445" cy="0"/>
          </a:xfrm>
          <a:prstGeom prst="straightConnector1">
            <a:avLst/>
          </a:prstGeom>
          <a:ln w="28575">
            <a:solidFill>
              <a:schemeClr val="tx2"/>
            </a:solidFill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3" name="直線矢印コネクタ 202">
            <a:extLst>
              <a:ext uri="{FF2B5EF4-FFF2-40B4-BE49-F238E27FC236}">
                <a16:creationId xmlns:a16="http://schemas.microsoft.com/office/drawing/2014/main" id="{48292765-9BCD-2D48-99CE-605984002E90}"/>
              </a:ext>
            </a:extLst>
          </p:cNvPr>
          <p:cNvCxnSpPr/>
          <p:nvPr/>
        </p:nvCxnSpPr>
        <p:spPr>
          <a:xfrm>
            <a:off x="3682088" y="5179079"/>
            <a:ext cx="2286943" cy="0"/>
          </a:xfrm>
          <a:prstGeom prst="straightConnector1">
            <a:avLst/>
          </a:prstGeom>
          <a:ln w="28575">
            <a:solidFill>
              <a:schemeClr val="tx2"/>
            </a:solidFill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05" name="テキスト ボックス 204">
            <a:extLst>
              <a:ext uri="{FF2B5EF4-FFF2-40B4-BE49-F238E27FC236}">
                <a16:creationId xmlns:a16="http://schemas.microsoft.com/office/drawing/2014/main" id="{EE0EC446-37FA-2E48-B4EB-462D64C2E832}"/>
              </a:ext>
            </a:extLst>
          </p:cNvPr>
          <p:cNvSpPr txBox="1"/>
          <p:nvPr/>
        </p:nvSpPr>
        <p:spPr>
          <a:xfrm>
            <a:off x="500637" y="3408266"/>
            <a:ext cx="6270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40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ジョブ</a:t>
            </a:r>
            <a:endParaRPr kumimoji="1" lang="ja-JP" altLang="en-US" sz="1400" dirty="0">
              <a:latin typeface="UD Digi Kyokasho NK-R" panose="02020400000000000000" pitchFamily="18" charset="-128"/>
              <a:ea typeface="UD Digi Kyokasho NK-R" panose="02020400000000000000" pitchFamily="18" charset="-128"/>
            </a:endParaRPr>
          </a:p>
        </p:txBody>
      </p:sp>
      <p:sp>
        <p:nvSpPr>
          <p:cNvPr id="218" name="テキスト ボックス 217">
            <a:extLst>
              <a:ext uri="{FF2B5EF4-FFF2-40B4-BE49-F238E27FC236}">
                <a16:creationId xmlns:a16="http://schemas.microsoft.com/office/drawing/2014/main" id="{A17C8683-3E0A-9148-8D80-419FD29C9709}"/>
              </a:ext>
            </a:extLst>
          </p:cNvPr>
          <p:cNvSpPr txBox="1"/>
          <p:nvPr/>
        </p:nvSpPr>
        <p:spPr>
          <a:xfrm>
            <a:off x="6619723" y="924641"/>
            <a:ext cx="11721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1400" dirty="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Application</a:t>
            </a:r>
            <a:br>
              <a:rPr kumimoji="1" lang="en-US" altLang="ja-JP" sz="1400" dirty="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</a:br>
            <a:r>
              <a:rPr lang="en-US" altLang="ja-JP" sz="1400" dirty="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Insights</a:t>
            </a:r>
            <a:endParaRPr kumimoji="1" lang="ja-JP" altLang="en-US" sz="1400" dirty="0">
              <a:latin typeface="UD Digi Kyokasho NK-R" panose="02020400000000000000" pitchFamily="18" charset="-128"/>
              <a:ea typeface="UD Digi Kyokasho NK-R" panose="02020400000000000000" pitchFamily="18" charset="-128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4726253-FE19-0940-B483-9399583794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2870" y="2313024"/>
            <a:ext cx="2412123" cy="1233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9" name="テキスト ボックス 218">
            <a:extLst>
              <a:ext uri="{FF2B5EF4-FFF2-40B4-BE49-F238E27FC236}">
                <a16:creationId xmlns:a16="http://schemas.microsoft.com/office/drawing/2014/main" id="{94015DD9-01E0-8145-AF8B-0103D9B31739}"/>
              </a:ext>
            </a:extLst>
          </p:cNvPr>
          <p:cNvSpPr txBox="1"/>
          <p:nvPr/>
        </p:nvSpPr>
        <p:spPr>
          <a:xfrm>
            <a:off x="9971820" y="1933204"/>
            <a:ext cx="14847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1400" dirty="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Batch Explorer</a:t>
            </a:r>
            <a:endParaRPr kumimoji="1" lang="ja-JP" altLang="en-US" sz="1400" dirty="0">
              <a:latin typeface="UD Digi Kyokasho NK-R" panose="02020400000000000000" pitchFamily="18" charset="-128"/>
              <a:ea typeface="UD Digi Kyokasho NK-R" panose="02020400000000000000" pitchFamily="18" charset="-128"/>
            </a:endParaRPr>
          </a:p>
        </p:txBody>
      </p:sp>
      <p:sp>
        <p:nvSpPr>
          <p:cNvPr id="222" name="テキスト ボックス 221">
            <a:extLst>
              <a:ext uri="{FF2B5EF4-FFF2-40B4-BE49-F238E27FC236}">
                <a16:creationId xmlns:a16="http://schemas.microsoft.com/office/drawing/2014/main" id="{0AEACE47-BC0F-B04D-B5C8-DA92E2C19E8A}"/>
              </a:ext>
            </a:extLst>
          </p:cNvPr>
          <p:cNvSpPr txBox="1"/>
          <p:nvPr/>
        </p:nvSpPr>
        <p:spPr>
          <a:xfrm>
            <a:off x="9996364" y="5342482"/>
            <a:ext cx="12747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1400" dirty="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Azure Portal</a:t>
            </a:r>
            <a:endParaRPr kumimoji="1" lang="ja-JP" altLang="en-US" sz="1400" dirty="0">
              <a:latin typeface="UD Digi Kyokasho NK-R" panose="02020400000000000000" pitchFamily="18" charset="-128"/>
              <a:ea typeface="UD Digi Kyokasho NK-R" panose="02020400000000000000" pitchFamily="18" charset="-128"/>
            </a:endParaRPr>
          </a:p>
        </p:txBody>
      </p:sp>
      <p:sp>
        <p:nvSpPr>
          <p:cNvPr id="224" name="左矢印 223">
            <a:extLst>
              <a:ext uri="{FF2B5EF4-FFF2-40B4-BE49-F238E27FC236}">
                <a16:creationId xmlns:a16="http://schemas.microsoft.com/office/drawing/2014/main" id="{D9452173-E083-CB43-92E9-98556D10B770}"/>
              </a:ext>
            </a:extLst>
          </p:cNvPr>
          <p:cNvSpPr/>
          <p:nvPr/>
        </p:nvSpPr>
        <p:spPr>
          <a:xfrm>
            <a:off x="8308622" y="4344943"/>
            <a:ext cx="959556" cy="516217"/>
          </a:xfrm>
          <a:prstGeom prst="left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5" name="左矢印 224">
            <a:extLst>
              <a:ext uri="{FF2B5EF4-FFF2-40B4-BE49-F238E27FC236}">
                <a16:creationId xmlns:a16="http://schemas.microsoft.com/office/drawing/2014/main" id="{8207010F-77DD-0B43-9E86-00EDD946B7F9}"/>
              </a:ext>
            </a:extLst>
          </p:cNvPr>
          <p:cNvSpPr/>
          <p:nvPr/>
        </p:nvSpPr>
        <p:spPr>
          <a:xfrm>
            <a:off x="8348969" y="2598504"/>
            <a:ext cx="959556" cy="516217"/>
          </a:xfrm>
          <a:prstGeom prst="left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角丸四角形 9">
            <a:extLst>
              <a:ext uri="{FF2B5EF4-FFF2-40B4-BE49-F238E27FC236}">
                <a16:creationId xmlns:a16="http://schemas.microsoft.com/office/drawing/2014/main" id="{6E53F3C5-2385-BE46-BBD4-5D76D2B50B99}"/>
              </a:ext>
            </a:extLst>
          </p:cNvPr>
          <p:cNvSpPr/>
          <p:nvPr/>
        </p:nvSpPr>
        <p:spPr>
          <a:xfrm>
            <a:off x="710934" y="3820724"/>
            <a:ext cx="3573200" cy="1702819"/>
          </a:xfrm>
          <a:prstGeom prst="roundRect">
            <a:avLst/>
          </a:prstGeom>
          <a:noFill/>
          <a:ln>
            <a:solidFill>
              <a:schemeClr val="tx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7" name="テキスト ボックス 226">
            <a:extLst>
              <a:ext uri="{FF2B5EF4-FFF2-40B4-BE49-F238E27FC236}">
                <a16:creationId xmlns:a16="http://schemas.microsoft.com/office/drawing/2014/main" id="{5549F15A-2694-8649-B8BB-13BCCDA0F8CD}"/>
              </a:ext>
            </a:extLst>
          </p:cNvPr>
          <p:cNvSpPr txBox="1"/>
          <p:nvPr/>
        </p:nvSpPr>
        <p:spPr>
          <a:xfrm>
            <a:off x="4040110" y="2173531"/>
            <a:ext cx="14959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ja-JP" altLang="en-US" sz="140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ノードの性能情報</a:t>
            </a:r>
            <a:br>
              <a:rPr lang="en-US" altLang="ja-JP" sz="1400" dirty="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</a:br>
            <a:r>
              <a:rPr lang="ja-JP" altLang="en-US" sz="140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（常時収集）</a:t>
            </a:r>
            <a:endParaRPr kumimoji="1" lang="ja-JP" altLang="en-US" sz="1400" dirty="0">
              <a:latin typeface="UD Digi Kyokasho NK-R" panose="02020400000000000000" pitchFamily="18" charset="-128"/>
              <a:ea typeface="UD Digi Kyokasho NK-R" panose="02020400000000000000" pitchFamily="18" charset="-128"/>
            </a:endParaRPr>
          </a:p>
        </p:txBody>
      </p:sp>
      <p:sp>
        <p:nvSpPr>
          <p:cNvPr id="229" name="テキスト ボックス 228">
            <a:extLst>
              <a:ext uri="{FF2B5EF4-FFF2-40B4-BE49-F238E27FC236}">
                <a16:creationId xmlns:a16="http://schemas.microsoft.com/office/drawing/2014/main" id="{A449C586-7ECA-7145-A271-693639EB29C0}"/>
              </a:ext>
            </a:extLst>
          </p:cNvPr>
          <p:cNvSpPr txBox="1"/>
          <p:nvPr/>
        </p:nvSpPr>
        <p:spPr>
          <a:xfrm>
            <a:off x="4040110" y="5231975"/>
            <a:ext cx="16417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40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アプリ固有の情報</a:t>
            </a:r>
            <a:br>
              <a:rPr kumimoji="1" lang="en-US" altLang="ja-JP" sz="1400" dirty="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</a:br>
            <a:r>
              <a:rPr kumimoji="1" lang="ja-JP" altLang="en-US" sz="140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（実行時のみ収集）</a:t>
            </a:r>
            <a:endParaRPr kumimoji="1" lang="ja-JP" altLang="en-US" sz="1400" dirty="0">
              <a:latin typeface="UD Digi Kyokasho NK-R" panose="02020400000000000000" pitchFamily="18" charset="-128"/>
              <a:ea typeface="UD Digi Kyokasho NK-R" panose="02020400000000000000" pitchFamily="18" charset="-128"/>
            </a:endParaRPr>
          </a:p>
        </p:txBody>
      </p:sp>
      <p:pic>
        <p:nvPicPr>
          <p:cNvPr id="231" name="図 230">
            <a:extLst>
              <a:ext uri="{FF2B5EF4-FFF2-40B4-BE49-F238E27FC236}">
                <a16:creationId xmlns:a16="http://schemas.microsoft.com/office/drawing/2014/main" id="{53D5AD6F-F4F7-9B4D-8FCA-2C94D81533A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84038" y="3981043"/>
            <a:ext cx="2412123" cy="1319759"/>
          </a:xfrm>
          <a:prstGeom prst="rect">
            <a:avLst/>
          </a:prstGeom>
          <a:ln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29587115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7F42651E-98A8-EA40-98B5-5362CB05CC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8774" y="595116"/>
            <a:ext cx="9414450" cy="5667768"/>
          </a:xfrm>
          <a:prstGeom prst="rect">
            <a:avLst/>
          </a:prstGeom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B3C270FF-A1B6-2348-B536-CF961ABA715B}"/>
              </a:ext>
            </a:extLst>
          </p:cNvPr>
          <p:cNvSpPr/>
          <p:nvPr/>
        </p:nvSpPr>
        <p:spPr>
          <a:xfrm>
            <a:off x="3537527" y="3544711"/>
            <a:ext cx="1436768" cy="168204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右矢印 4">
            <a:extLst>
              <a:ext uri="{FF2B5EF4-FFF2-40B4-BE49-F238E27FC236}">
                <a16:creationId xmlns:a16="http://schemas.microsoft.com/office/drawing/2014/main" id="{939E8FF6-1EA3-7848-AC4A-F5326076EBD3}"/>
              </a:ext>
            </a:extLst>
          </p:cNvPr>
          <p:cNvSpPr/>
          <p:nvPr/>
        </p:nvSpPr>
        <p:spPr>
          <a:xfrm>
            <a:off x="914400" y="3939822"/>
            <a:ext cx="2709333" cy="1061156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Batch</a:t>
            </a:r>
            <a:r>
              <a:rPr lang="ja-JP" altLang="en-US"/>
              <a:t> </a:t>
            </a:r>
            <a:r>
              <a:rPr lang="en-US" altLang="ja-JP" dirty="0"/>
              <a:t>Insights </a:t>
            </a:r>
            <a:br>
              <a:rPr lang="en-US" altLang="ja-JP" dirty="0"/>
            </a:br>
            <a:r>
              <a:rPr lang="ja-JP" altLang="en-US"/>
              <a:t>で追加される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684774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95845002-B766-F749-9436-FD3F9020E2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984" y="638937"/>
            <a:ext cx="10076033" cy="5580127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4" name="右矢印 3">
            <a:extLst>
              <a:ext uri="{FF2B5EF4-FFF2-40B4-BE49-F238E27FC236}">
                <a16:creationId xmlns:a16="http://schemas.microsoft.com/office/drawing/2014/main" id="{3748B696-FCEA-454F-A7E4-A7AA8C3F7EA3}"/>
              </a:ext>
            </a:extLst>
          </p:cNvPr>
          <p:cNvSpPr/>
          <p:nvPr/>
        </p:nvSpPr>
        <p:spPr>
          <a:xfrm flipH="1">
            <a:off x="8867303" y="1198395"/>
            <a:ext cx="1682283" cy="876988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KQL</a:t>
            </a:r>
            <a:endParaRPr kumimoji="1" lang="ja-JP" altLang="en-US"/>
          </a:p>
        </p:txBody>
      </p:sp>
      <p:sp>
        <p:nvSpPr>
          <p:cNvPr id="5" name="四角形吹き出し 4">
            <a:extLst>
              <a:ext uri="{FF2B5EF4-FFF2-40B4-BE49-F238E27FC236}">
                <a16:creationId xmlns:a16="http://schemas.microsoft.com/office/drawing/2014/main" id="{D380E8D5-EE57-FA45-8A25-83E4C95ACB54}"/>
              </a:ext>
            </a:extLst>
          </p:cNvPr>
          <p:cNvSpPr/>
          <p:nvPr/>
        </p:nvSpPr>
        <p:spPr>
          <a:xfrm>
            <a:off x="533964" y="4583290"/>
            <a:ext cx="2905760" cy="993421"/>
          </a:xfrm>
          <a:prstGeom prst="wedgeRectCallout">
            <a:avLst>
              <a:gd name="adj1" fmla="val -4577"/>
              <a:gd name="adj2" fmla="val -15272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Batch Insights </a:t>
            </a:r>
            <a:r>
              <a:rPr kumimoji="1" lang="ja-JP" altLang="en-US"/>
              <a:t>のデータは</a:t>
            </a:r>
            <a:r>
              <a:rPr kumimoji="1" lang="en-US" altLang="ja-JP" dirty="0" err="1"/>
              <a:t>customMetrics</a:t>
            </a:r>
            <a:r>
              <a:rPr kumimoji="1" lang="en-US" altLang="ja-JP" dirty="0"/>
              <a:t> </a:t>
            </a:r>
            <a:r>
              <a:rPr kumimoji="1" lang="ja-JP" altLang="en-US"/>
              <a:t>テーブルに格納されている</a:t>
            </a:r>
          </a:p>
        </p:txBody>
      </p:sp>
    </p:spTree>
    <p:extLst>
      <p:ext uri="{BB962C8B-B14F-4D97-AF65-F5344CB8AC3E}">
        <p14:creationId xmlns:p14="http://schemas.microsoft.com/office/powerpoint/2010/main" val="10214949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42FADAEF-5DE6-48C6-B312-CCFF800202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9384" y="595116"/>
            <a:ext cx="9393231" cy="566776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四角形吹き出し 4">
            <a:extLst>
              <a:ext uri="{FF2B5EF4-FFF2-40B4-BE49-F238E27FC236}">
                <a16:creationId xmlns:a16="http://schemas.microsoft.com/office/drawing/2014/main" id="{181DF66A-1CD8-444E-BF96-65785D80B660}"/>
              </a:ext>
            </a:extLst>
          </p:cNvPr>
          <p:cNvSpPr/>
          <p:nvPr/>
        </p:nvSpPr>
        <p:spPr>
          <a:xfrm>
            <a:off x="-1690667" y="2314482"/>
            <a:ext cx="3515970" cy="616836"/>
          </a:xfrm>
          <a:prstGeom prst="wedgeRectCallout">
            <a:avLst>
              <a:gd name="adj1" fmla="val 44246"/>
              <a:gd name="adj2" fmla="val 91006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 err="1"/>
              <a:t>RequestTelemetry</a:t>
            </a:r>
            <a:r>
              <a:rPr lang="en-US" altLang="ja-JP" dirty="0"/>
              <a:t> </a:t>
            </a:r>
            <a:r>
              <a:rPr lang="ja-JP" altLang="en-US" dirty="0"/>
              <a:t>は </a:t>
            </a:r>
            <a:r>
              <a:rPr lang="en-US" altLang="ja-JP" dirty="0"/>
              <a:t>requests </a:t>
            </a:r>
            <a:r>
              <a:rPr lang="ja-JP" altLang="en-US" dirty="0"/>
              <a:t>テーブルに格納される</a:t>
            </a:r>
            <a:endParaRPr kumimoji="1" lang="ja-JP" altLang="en-US" dirty="0"/>
          </a:p>
        </p:txBody>
      </p:sp>
      <p:sp>
        <p:nvSpPr>
          <p:cNvPr id="8" name="四角形吹き出し 4">
            <a:extLst>
              <a:ext uri="{FF2B5EF4-FFF2-40B4-BE49-F238E27FC236}">
                <a16:creationId xmlns:a16="http://schemas.microsoft.com/office/drawing/2014/main" id="{ED58C381-303B-4BCD-A5FE-18C203ABB051}"/>
              </a:ext>
            </a:extLst>
          </p:cNvPr>
          <p:cNvSpPr/>
          <p:nvPr/>
        </p:nvSpPr>
        <p:spPr>
          <a:xfrm>
            <a:off x="-1903626" y="5075446"/>
            <a:ext cx="3515970" cy="616836"/>
          </a:xfrm>
          <a:prstGeom prst="wedgeRectCallout">
            <a:avLst>
              <a:gd name="adj1" fmla="val 50469"/>
              <a:gd name="adj2" fmla="val -111801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Property</a:t>
            </a:r>
            <a:r>
              <a:rPr kumimoji="1" lang="ja-JP" altLang="en-US" dirty="0"/>
              <a:t> は</a:t>
            </a:r>
            <a:r>
              <a:rPr kumimoji="1" lang="en-US" altLang="ja-JP" dirty="0" err="1"/>
              <a:t>customDimensions</a:t>
            </a:r>
            <a:r>
              <a:rPr kumimoji="1" lang="en-US" altLang="ja-JP" dirty="0"/>
              <a:t> </a:t>
            </a:r>
            <a:r>
              <a:rPr kumimoji="1" lang="ja-JP" altLang="en-US" dirty="0"/>
              <a:t>列から展開する</a:t>
            </a:r>
            <a:endParaRPr kumimoji="1" lang="en-US" altLang="ja-JP" dirty="0"/>
          </a:p>
        </p:txBody>
      </p:sp>
      <p:sp>
        <p:nvSpPr>
          <p:cNvPr id="9" name="矢印: 左右 8">
            <a:extLst>
              <a:ext uri="{FF2B5EF4-FFF2-40B4-BE49-F238E27FC236}">
                <a16:creationId xmlns:a16="http://schemas.microsoft.com/office/drawing/2014/main" id="{7AF9D0BC-330A-48D4-9530-10CDF58E983D}"/>
              </a:ext>
            </a:extLst>
          </p:cNvPr>
          <p:cNvSpPr/>
          <p:nvPr/>
        </p:nvSpPr>
        <p:spPr>
          <a:xfrm>
            <a:off x="5572792" y="3949310"/>
            <a:ext cx="5010687" cy="1032207"/>
          </a:xfrm>
          <a:prstGeom prst="left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dirty="0"/>
              <a:t>ほとんど </a:t>
            </a:r>
            <a:r>
              <a:rPr lang="en-US" altLang="ja-JP" dirty="0"/>
              <a:t>150</a:t>
            </a:r>
            <a:r>
              <a:rPr lang="ja-JP" altLang="en-US" dirty="0"/>
              <a:t>秒前後で処理が完了するが、</a:t>
            </a:r>
            <a:r>
              <a:rPr lang="en-US" altLang="ja-JP" dirty="0"/>
              <a:t>1000</a:t>
            </a:r>
            <a:r>
              <a:rPr lang="ja-JP" altLang="en-US" dirty="0"/>
              <a:t>秒を超えるものもちらほら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65483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図 12">
            <a:extLst>
              <a:ext uri="{FF2B5EF4-FFF2-40B4-BE49-F238E27FC236}">
                <a16:creationId xmlns:a16="http://schemas.microsoft.com/office/drawing/2014/main" id="{5C85DA58-3318-4492-8D40-EEFD2772B4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7984" y="766293"/>
            <a:ext cx="10076033" cy="532541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矢印: 左右 4">
            <a:extLst>
              <a:ext uri="{FF2B5EF4-FFF2-40B4-BE49-F238E27FC236}">
                <a16:creationId xmlns:a16="http://schemas.microsoft.com/office/drawing/2014/main" id="{14AA3695-F349-4FE4-AD8E-A46CD74976FA}"/>
              </a:ext>
            </a:extLst>
          </p:cNvPr>
          <p:cNvSpPr/>
          <p:nvPr/>
        </p:nvSpPr>
        <p:spPr>
          <a:xfrm>
            <a:off x="7626336" y="4145652"/>
            <a:ext cx="3764604" cy="1032207"/>
          </a:xfrm>
          <a:prstGeom prst="left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dirty="0"/>
              <a:t>1</a:t>
            </a:r>
            <a:r>
              <a:rPr kumimoji="1" lang="ja-JP" altLang="en-US" dirty="0"/>
              <a:t>ノード</a:t>
            </a:r>
            <a:r>
              <a:rPr lang="ja-JP" altLang="en-US" dirty="0"/>
              <a:t>だけ起動回数が多い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248605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7699319F-5212-46E4-B0C8-84F58566EF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3285" y="595116"/>
            <a:ext cx="7345429" cy="5667768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8514645A-0D1B-43D3-B116-E4DD258E84A7}"/>
              </a:ext>
            </a:extLst>
          </p:cNvPr>
          <p:cNvSpPr/>
          <p:nvPr/>
        </p:nvSpPr>
        <p:spPr>
          <a:xfrm>
            <a:off x="4530466" y="3186376"/>
            <a:ext cx="1436768" cy="231526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右矢印 4">
            <a:extLst>
              <a:ext uri="{FF2B5EF4-FFF2-40B4-BE49-F238E27FC236}">
                <a16:creationId xmlns:a16="http://schemas.microsoft.com/office/drawing/2014/main" id="{B5164AE8-8C01-4F95-B7F6-162D4E75D938}"/>
              </a:ext>
            </a:extLst>
          </p:cNvPr>
          <p:cNvSpPr/>
          <p:nvPr/>
        </p:nvSpPr>
        <p:spPr>
          <a:xfrm>
            <a:off x="1419283" y="3760307"/>
            <a:ext cx="3197389" cy="1061156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Application Insights</a:t>
            </a:r>
            <a:r>
              <a:rPr kumimoji="1" lang="ja-JP" altLang="en-US" dirty="0"/>
              <a:t> から送信されたデータ</a:t>
            </a: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F000D9A2-344D-4BE6-9935-ABF5C83EA28E}"/>
              </a:ext>
            </a:extLst>
          </p:cNvPr>
          <p:cNvSpPr/>
          <p:nvPr/>
        </p:nvSpPr>
        <p:spPr>
          <a:xfrm>
            <a:off x="4537009" y="5690652"/>
            <a:ext cx="1436768" cy="41642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右矢印 4">
            <a:extLst>
              <a:ext uri="{FF2B5EF4-FFF2-40B4-BE49-F238E27FC236}">
                <a16:creationId xmlns:a16="http://schemas.microsoft.com/office/drawing/2014/main" id="{4B2AE38A-17A7-40E7-98A5-2FF1B8CD6B81}"/>
              </a:ext>
            </a:extLst>
          </p:cNvPr>
          <p:cNvSpPr/>
          <p:nvPr/>
        </p:nvSpPr>
        <p:spPr>
          <a:xfrm flipH="1">
            <a:off x="5880021" y="5351685"/>
            <a:ext cx="3197389" cy="1061156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Azure Batch </a:t>
            </a:r>
            <a:r>
              <a:rPr kumimoji="1" lang="ja-JP" altLang="en-US" dirty="0"/>
              <a:t>の診断ログ</a:t>
            </a:r>
            <a:br>
              <a:rPr kumimoji="1" lang="en-US" altLang="ja-JP" dirty="0"/>
            </a:br>
            <a:r>
              <a:rPr kumimoji="1" lang="ja-JP" altLang="en-US" dirty="0"/>
              <a:t>とメトリック</a:t>
            </a:r>
          </a:p>
        </p:txBody>
      </p:sp>
    </p:spTree>
    <p:extLst>
      <p:ext uri="{BB962C8B-B14F-4D97-AF65-F5344CB8AC3E}">
        <p14:creationId xmlns:p14="http://schemas.microsoft.com/office/powerpoint/2010/main" val="19851254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図 24">
            <a:extLst>
              <a:ext uri="{FF2B5EF4-FFF2-40B4-BE49-F238E27FC236}">
                <a16:creationId xmlns:a16="http://schemas.microsoft.com/office/drawing/2014/main" id="{A84D58EB-DE27-4ABB-A0E9-3801FAB93A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02" y="51916"/>
            <a:ext cx="12155596" cy="6754168"/>
          </a:xfrm>
          <a:prstGeom prst="rect">
            <a:avLst/>
          </a:prstGeom>
        </p:spPr>
      </p:pic>
      <p:sp>
        <p:nvSpPr>
          <p:cNvPr id="15" name="矢印: 左右 14">
            <a:extLst>
              <a:ext uri="{FF2B5EF4-FFF2-40B4-BE49-F238E27FC236}">
                <a16:creationId xmlns:a16="http://schemas.microsoft.com/office/drawing/2014/main" id="{9F10F3B8-A091-4C3F-862C-FA7B358C18C7}"/>
              </a:ext>
            </a:extLst>
          </p:cNvPr>
          <p:cNvSpPr/>
          <p:nvPr/>
        </p:nvSpPr>
        <p:spPr>
          <a:xfrm>
            <a:off x="1988577" y="1973955"/>
            <a:ext cx="7816918" cy="640920"/>
          </a:xfrm>
          <a:prstGeom prst="left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5</a:t>
            </a:r>
            <a:r>
              <a:rPr kumimoji="1" lang="ja-JP" altLang="en-US" dirty="0"/>
              <a:t>分間で</a:t>
            </a:r>
            <a:r>
              <a:rPr kumimoji="1" lang="en-US" altLang="ja-JP" dirty="0"/>
              <a:t>1000</a:t>
            </a:r>
            <a:r>
              <a:rPr kumimoji="1" lang="ja-JP" altLang="en-US" dirty="0"/>
              <a:t>タスクが開始</a:t>
            </a:r>
          </a:p>
        </p:txBody>
      </p:sp>
      <p:sp>
        <p:nvSpPr>
          <p:cNvPr id="21" name="矢印: 左右 20">
            <a:extLst>
              <a:ext uri="{FF2B5EF4-FFF2-40B4-BE49-F238E27FC236}">
                <a16:creationId xmlns:a16="http://schemas.microsoft.com/office/drawing/2014/main" id="{42D979C7-976B-4D29-842D-18651A9183F9}"/>
              </a:ext>
            </a:extLst>
          </p:cNvPr>
          <p:cNvSpPr/>
          <p:nvPr/>
        </p:nvSpPr>
        <p:spPr>
          <a:xfrm>
            <a:off x="3102830" y="2485381"/>
            <a:ext cx="7816918" cy="640920"/>
          </a:xfrm>
          <a:prstGeom prst="left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5</a:t>
            </a:r>
            <a:r>
              <a:rPr kumimoji="1" lang="ja-JP" altLang="en-US" dirty="0"/>
              <a:t>分間で</a:t>
            </a:r>
            <a:r>
              <a:rPr lang="en-US" altLang="ja-JP" dirty="0"/>
              <a:t>1000</a:t>
            </a:r>
            <a:r>
              <a:rPr lang="ja-JP" altLang="en-US" dirty="0"/>
              <a:t>タスクが終了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184679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290E92A3-215A-4D32-8218-5999F738BC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3183" y="634085"/>
            <a:ext cx="8825632" cy="5589830"/>
          </a:xfrm>
          <a:prstGeom prst="rect">
            <a:avLst/>
          </a:prstGeom>
        </p:spPr>
      </p:pic>
      <p:sp>
        <p:nvSpPr>
          <p:cNvPr id="6" name="吹き出し: 四角形 5">
            <a:extLst>
              <a:ext uri="{FF2B5EF4-FFF2-40B4-BE49-F238E27FC236}">
                <a16:creationId xmlns:a16="http://schemas.microsoft.com/office/drawing/2014/main" id="{07F8FA02-DBDA-4041-99CA-80E418CF8C98}"/>
              </a:ext>
            </a:extLst>
          </p:cNvPr>
          <p:cNvSpPr/>
          <p:nvPr/>
        </p:nvSpPr>
        <p:spPr>
          <a:xfrm>
            <a:off x="2933935" y="2967593"/>
            <a:ext cx="2266366" cy="605860"/>
          </a:xfrm>
          <a:prstGeom prst="wedgeRectCallout">
            <a:avLst>
              <a:gd name="adj1" fmla="val 61410"/>
              <a:gd name="adj2" fmla="val 126389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dirty="0"/>
              <a:t>スケールアウト</a:t>
            </a:r>
            <a:endParaRPr kumimoji="1" lang="ja-JP" altLang="en-US" dirty="0"/>
          </a:p>
        </p:txBody>
      </p:sp>
      <p:sp>
        <p:nvSpPr>
          <p:cNvPr id="10" name="吹き出し: 四角形 9">
            <a:extLst>
              <a:ext uri="{FF2B5EF4-FFF2-40B4-BE49-F238E27FC236}">
                <a16:creationId xmlns:a16="http://schemas.microsoft.com/office/drawing/2014/main" id="{24B52045-6E51-4C5B-8DBC-8BE001BC89C9}"/>
              </a:ext>
            </a:extLst>
          </p:cNvPr>
          <p:cNvSpPr/>
          <p:nvPr/>
        </p:nvSpPr>
        <p:spPr>
          <a:xfrm>
            <a:off x="8309185" y="1711930"/>
            <a:ext cx="2266366" cy="605860"/>
          </a:xfrm>
          <a:prstGeom prst="wedgeRectCallout">
            <a:avLst>
              <a:gd name="adj1" fmla="val -60620"/>
              <a:gd name="adj2" fmla="val 191204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dirty="0"/>
              <a:t>タスク処理中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8071462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algn="l">
          <a:defRPr kumimoji="1" sz="1400" dirty="0" smtClean="0">
            <a:latin typeface="UD Digi Kyokasho NK-R" panose="02020400000000000000" pitchFamily="18" charset="-128"/>
            <a:ea typeface="UD Digi Kyokasho NK-R" panose="02020400000000000000" pitchFamily="18" charset="-128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287</Words>
  <Application>Microsoft Office PowerPoint</Application>
  <PresentationFormat>ワイド画面</PresentationFormat>
  <Paragraphs>91</Paragraphs>
  <Slides>10</Slides>
  <Notes>7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10</vt:i4>
      </vt:variant>
    </vt:vector>
  </HeadingPairs>
  <TitlesOfParts>
    <vt:vector size="16" baseType="lpstr">
      <vt:lpstr>UD Digi Kyokasho NK-R</vt:lpstr>
      <vt:lpstr>游ゴシック</vt:lpstr>
      <vt:lpstr>游ゴシック Light</vt:lpstr>
      <vt:lpstr>Arial</vt:lpstr>
      <vt:lpstr>Consolas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2020-09-18T09:20:40Z</dcterms:created>
  <dcterms:modified xsi:type="dcterms:W3CDTF">2020-11-06T09:00:20Z</dcterms:modified>
</cp:coreProperties>
</file>